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56" r:id="rId2"/>
    <p:sldId id="318" r:id="rId3"/>
    <p:sldId id="353" r:id="rId4"/>
    <p:sldId id="261" r:id="rId5"/>
    <p:sldId id="355" r:id="rId6"/>
    <p:sldId id="282" r:id="rId7"/>
    <p:sldId id="361" r:id="rId8"/>
    <p:sldId id="362" r:id="rId9"/>
    <p:sldId id="357" r:id="rId10"/>
    <p:sldId id="288" r:id="rId11"/>
    <p:sldId id="363" r:id="rId12"/>
    <p:sldId id="289" r:id="rId13"/>
    <p:sldId id="359" r:id="rId14"/>
    <p:sldId id="290" r:id="rId15"/>
    <p:sldId id="364" r:id="rId16"/>
    <p:sldId id="291" r:id="rId17"/>
    <p:sldId id="360" r:id="rId18"/>
    <p:sldId id="358" r:id="rId19"/>
    <p:sldId id="292" r:id="rId20"/>
    <p:sldId id="308" r:id="rId21"/>
    <p:sldId id="298" r:id="rId22"/>
    <p:sldId id="375" r:id="rId23"/>
    <p:sldId id="319" r:id="rId24"/>
    <p:sldId id="365" r:id="rId25"/>
    <p:sldId id="366" r:id="rId26"/>
    <p:sldId id="367" r:id="rId27"/>
    <p:sldId id="369" r:id="rId28"/>
    <p:sldId id="373" r:id="rId29"/>
    <p:sldId id="374" r:id="rId30"/>
    <p:sldId id="370" r:id="rId31"/>
    <p:sldId id="371" r:id="rId32"/>
    <p:sldId id="345" r:id="rId33"/>
    <p:sldId id="346" r:id="rId34"/>
    <p:sldId id="347" r:id="rId35"/>
    <p:sldId id="348" r:id="rId36"/>
    <p:sldId id="350" r:id="rId37"/>
    <p:sldId id="376" r:id="rId38"/>
    <p:sldId id="377" r:id="rId39"/>
    <p:sldId id="378" r:id="rId40"/>
    <p:sldId id="382" r:id="rId41"/>
    <p:sldId id="385" r:id="rId42"/>
    <p:sldId id="384" r:id="rId43"/>
    <p:sldId id="386" r:id="rId44"/>
    <p:sldId id="393" r:id="rId45"/>
    <p:sldId id="379" r:id="rId46"/>
    <p:sldId id="394" r:id="rId47"/>
    <p:sldId id="388" r:id="rId48"/>
    <p:sldId id="387" r:id="rId49"/>
    <p:sldId id="389" r:id="rId50"/>
    <p:sldId id="395" r:id="rId51"/>
    <p:sldId id="391" r:id="rId52"/>
    <p:sldId id="390" r:id="rId53"/>
    <p:sldId id="396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47E"/>
    <a:srgbClr val="C7B9E7"/>
    <a:srgbClr val="FEFFF0"/>
    <a:srgbClr val="FDF8F3"/>
    <a:srgbClr val="FFFFFF"/>
    <a:srgbClr val="ABB81D"/>
    <a:srgbClr val="DB8534"/>
    <a:srgbClr val="FFEC85"/>
    <a:srgbClr val="7499E2"/>
    <a:srgbClr val="99D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9" autoAdjust="0"/>
    <p:restoredTop sz="87952"/>
  </p:normalViewPr>
  <p:slideViewPr>
    <p:cSldViewPr snapToGrid="0">
      <p:cViewPr>
        <p:scale>
          <a:sx n="82" d="100"/>
          <a:sy n="82" d="100"/>
        </p:scale>
        <p:origin x="320" y="56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ADFDF-4118-7540-B4FA-EEE2FB97089E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00244-1D33-764F-8423-C836484DD2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66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923B-357A-D1CF-F2F2-8848279D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8F8FA8-3181-1B26-C3D4-41F99E1C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FEA728-8193-3C65-2E3D-7B60A1261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1C8E56-3DE6-08B8-A78A-B7CDC9B8E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404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93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F059-65EF-37BF-9157-125BCE87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6B2AD41-F9C3-844D-159B-5BE49F316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5F54CB-F28A-26C6-47DD-5A9040AAE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EDC76-499C-7753-4EC0-8FD64AAA0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910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06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293D-9AE7-4B1E-B968-A065CA4A8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983587-CE51-520B-DAEF-AC35407C8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2F567C-60A2-A59A-12BD-56B40B10E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77B74B-D85B-BB52-5F33-52D8E7EDE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836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121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520F5-25BC-AF75-077C-A56836CC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603347-E0B3-703A-8C2E-2163DEF0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637AA4-B3BE-B9E8-1372-8A629B012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216654-F8CD-FC94-A4DC-1D839D49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103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70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54EF6-35C8-B4CD-D744-597984423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C88A07-353A-94A8-95DC-8527E910A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F8F406-BD17-5256-1492-3B41F52A0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5000" dirty="0">
                <a:effectLst/>
                <a:latin typeface="Constantia" panose="02030602050306030303" pitchFamily="18" charset="0"/>
              </a:rPr>
              <a:t>Une information supplémentaire que nous fournit REACH concerne le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type d'enregistrement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des substances. C’est le niveau d’exigence pour la soumission d'une substance chimique. Ici, on retrouve le même graphique qu’auparavant, à savoir le nombre de substances par statut d'enregistrement, mais aussi par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type d'enregistrement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. On observe que pour les substances actives, les deux principaux types sont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FULL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et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INTERMEDIATE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.</a:t>
            </a:r>
          </a:p>
          <a:p>
            <a:r>
              <a:rPr lang="fr-FR" sz="5000" b="1" dirty="0">
                <a:effectLst/>
                <a:latin typeface="Constantia" panose="02030602050306030303" pitchFamily="18" charset="0"/>
              </a:rPr>
              <a:t>FULL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signifie que la substance est entièrement enregistrée avec une évaluation complète de ses risques.</a:t>
            </a:r>
          </a:p>
          <a:p>
            <a:r>
              <a:rPr lang="fr-FR" sz="5000" b="1" dirty="0">
                <a:effectLst/>
                <a:latin typeface="Constantia" panose="02030602050306030303" pitchFamily="18" charset="0"/>
              </a:rPr>
              <a:t>INTERMEDIATE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signifie </a:t>
            </a:r>
            <a:r>
              <a:rPr lang="fr-FR" sz="5000" dirty="0" err="1">
                <a:effectLst/>
                <a:latin typeface="Constantia" panose="02030602050306030303" pitchFamily="18" charset="0"/>
              </a:rPr>
              <a:t>plûtot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une substance qui permet de transformer d'autres substances, sous des conditions également contrôlées.</a:t>
            </a:r>
          </a:p>
          <a:p>
            <a:r>
              <a:rPr lang="fr-FR" sz="5000" dirty="0">
                <a:effectLst/>
                <a:latin typeface="Constantia" panose="02030602050306030303" pitchFamily="18" charset="0"/>
              </a:rPr>
              <a:t>Donc grosso modo, deux types d'enregistrement assez sûrs selon les critères de l’Union Européenne.</a:t>
            </a:r>
          </a:p>
          <a:p>
            <a:br>
              <a:rPr lang="fr-FR" sz="5000" dirty="0">
                <a:effectLst/>
                <a:latin typeface="Constantia" panose="02030602050306030303" pitchFamily="18" charset="0"/>
              </a:rPr>
            </a:br>
            <a:endParaRPr lang="fr-FR" sz="5000" dirty="0">
              <a:effectLst/>
              <a:latin typeface="Constantia" panose="02030602050306030303" pitchFamily="18" charset="0"/>
            </a:endParaRPr>
          </a:p>
          <a:p>
            <a:r>
              <a:rPr lang="fr-FR" sz="5000" dirty="0">
                <a:effectLst/>
                <a:latin typeface="Constantia" panose="02030602050306030303" pitchFamily="18" charset="0"/>
              </a:rPr>
              <a:t>Mais qu'en est-il des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NEONS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? Ce sont des substances enregistrées dans une catégorie spécifique, peu courante et donc un peu mystérieuse. Cela peut paraître suspect à première vue.</a:t>
            </a:r>
          </a:p>
          <a:p>
            <a:r>
              <a:rPr lang="fr-FR" sz="5000" dirty="0">
                <a:effectLst/>
                <a:latin typeface="Constantia" panose="02030602050306030303" pitchFamily="18" charset="0"/>
              </a:rPr>
              <a:t>Permettez-moi de préciser ce point.</a:t>
            </a:r>
          </a:p>
          <a:p>
            <a:r>
              <a:rPr lang="fr-FR" sz="5000" dirty="0">
                <a:effectLst/>
                <a:latin typeface="Constantia" panose="02030602050306030303" pitchFamily="18" charset="0"/>
              </a:rPr>
              <a:t>Dans REACH, il y a une colonne qui indique les quantités minimales et maximales de substances importées ou produites chaque année. Mais en gros, environ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12%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 des substances sont associées à des données confidentielles. Cela signifie que pour ces substances, on ne connaît ni les quantités produites ni importées, ce qui est significatif.</a:t>
            </a:r>
          </a:p>
          <a:p>
            <a:r>
              <a:rPr lang="fr-FR" sz="5000" dirty="0">
                <a:effectLst/>
                <a:latin typeface="Constantia" panose="02030602050306030303" pitchFamily="18" charset="0"/>
              </a:rPr>
              <a:t>Et parmi ces 12%, un grand nombre sont enregistrées sous le type </a:t>
            </a:r>
            <a:r>
              <a:rPr lang="fr-FR" sz="5000" b="1" dirty="0">
                <a:effectLst/>
                <a:latin typeface="Constantia" panose="02030602050306030303" pitchFamily="18" charset="0"/>
              </a:rPr>
              <a:t>NEONS</a:t>
            </a:r>
            <a:r>
              <a:rPr lang="fr-FR" sz="5000" dirty="0">
                <a:effectLst/>
                <a:latin typeface="Constantia" panose="02030602050306030303" pitchFamily="18" charset="0"/>
              </a:rPr>
              <a:t>. Mais, on peut pas vraiment tirer de conclusions définitives à partir de ça. Ça peut juste vouloir dire que ces substances sont pas assez importantes vis à vis de certains processus industriels par exemple, sans que ça veuille dire que c’est nécessairement un risque. Mais je pensais que ça méritait d’être mentionner quand j’ai trouvé ça.</a:t>
            </a:r>
          </a:p>
          <a:p>
            <a:endParaRPr lang="fr-FR" sz="5000" dirty="0">
              <a:latin typeface="Constantia" panose="02030602050306030303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519FB4-75AF-C574-0772-3B486603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314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818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49002-A6EB-B239-58E1-41874284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D5B256-6B2C-E4AD-0A6F-6B2A9F513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A00BDA-0B41-263D-ED16-7F80BE477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D7E24-5970-6A61-8427-2B291B6D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67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98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DA6CD-9751-9D8C-8D45-6B7D5C94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63AB4A-5ADF-84F3-7320-A710DFB97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3B3208-2143-F5F2-4029-E6B0C42A0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D3BD6C-F51C-01B6-436D-587BACCAA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719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8C42D-9DD3-3AC2-3D2A-E0D3D0180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96ED5B-F1D1-62C2-965F-C1073B71E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EC19FB-A4B7-8035-F4B1-CCAB45912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ABD798-8A21-0587-4230-B8A44BD50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088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374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A717-BE7B-F686-465E-A85AFCB6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80982A9-32EF-3C73-0BF1-9BE06F630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13CEFD-C804-69D8-A511-3E5E95660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047861-2BA3-3006-C0C5-2FACE26E9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69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5B6B9-15FB-B34E-18EB-38E578FC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EFADC-1867-0408-7267-8833CEEB4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0CFF1D-3AC8-9040-398B-5AE090D95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95E2DB-1AB8-A270-6289-E523712A7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186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A223-B9F4-A169-6874-2AD2580C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163B416-262E-6A17-FD93-1D2453383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601A10-B637-3A18-9A82-44AF2309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2317CC-8F19-9BE3-C09E-E5EECB8E1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659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6E3D7-A2EB-938B-E722-47838A6A4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77DD31-BD96-CBF9-32F2-1AF09C0E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7DED0C-0341-1D3D-5276-A38F31B8C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F89762-DF94-6C01-143C-3532195EC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3218B-23B6-3174-CC43-3AA3AB47C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B05D9B-6E21-3DC8-647F-277C7C542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709FE0-724A-2C10-E6F0-D6C8D1EC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51D76A-84FF-93DB-96C9-711440760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939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79487-E14E-A16A-51F2-451B0B22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9E875D8-24CF-B652-F9A6-60E591C77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7A48EA-CBD0-8A9E-68D6-1844594F0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ACB7F2-D61C-2BFB-0130-76771C5D0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642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359AE-8BC6-FC5E-B8F6-E3F5B69D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7ECB7F-407F-F72D-23C2-4D5B5919D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C66E2B-0CAA-88C8-518B-6AD7EE259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3720C-C20D-F259-E0A6-E551CA5F5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67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72BB-D5C6-F223-F7A1-CA1C9073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637773B-33FA-B756-FFB0-2AAC7562E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A86BE1-B747-67CE-966E-D4327931F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flags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60829C-324D-1597-4183-6D01D45E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996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D4A9-DD1B-3586-F036-934D8D6D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0D3CDC-02E5-8737-FA9C-0F11C2568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C309ED-5E35-D9CD-52F7-72774E589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05755-A82C-3D9E-352C-CABBFB3A7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869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462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622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C281-E756-CA69-D1AF-4C4DBCA7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A34C05-F0C8-E88A-2C55-8094755EC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C99FC2-9F63-024E-BAD9-57BC43F89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C0BCB-0273-BFDA-BAF4-0FD758F9D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357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CD77-69AD-1FBF-E3B3-1764FD38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49B77A-B6DF-7645-2732-56E675CAA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778672-548E-4EEE-EBB8-63FD1F442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0325D1-0725-3655-1EEB-0DA5C944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73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E6E5F-C2D7-76C0-96F9-3DF005F0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8F6CDC5-083F-741F-3E2D-82B1F4FB8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EAFDCB0-1E6A-5865-2F44-FC8295D99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DD492E-FCB5-0B73-010A-C2DDACEF7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136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7A2D9-9E8D-F9EC-9B3A-9EF0D67C6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BB8546-EDD6-C2B8-0B09-639F79029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5DD827-482B-B2AA-E68B-23B777248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0B8F9F-CC15-7569-FE89-FA501D479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57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5CFB8-80D4-8B5B-FE73-9F4AA89E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8FB32B-96FF-4FF6-A9F0-983CF3C41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C76371A-7B41-D1D1-CB9E-10DA54A3F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06D50E-C635-1D65-27FF-72CBB524F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893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0E6B3-3229-723F-CF01-55529D8E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C65F15-CEE9-CEB6-0035-5A8B5F898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C82635D-38BB-8E93-28D2-B5CD3DCF0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ahfboazjefb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4897EC-A496-7506-72CA-D7BD45522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799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E2E0-3743-DB43-2766-6A5F037B5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FD5CEE-F514-EBBB-9FD6-F079ABAE9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DA66C9-9B9D-24FD-3E86-AD834B313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193764-1EE3-5CD8-B72E-7AB54CD9D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95281-95ED-A657-C495-8E00BFF1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EA1A74-C0FB-5E10-B714-B37838EB3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58E794-4B5B-50E8-A53D-1A0A384A7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flags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E2614E-9A78-6A25-CEE6-D84A8D969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639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F6E6D-9CFF-1763-9285-247556577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99AEB0-BD1B-EBE9-A4AB-7A27D849A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570181-C8C1-A69F-DB3B-82C4603B2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osjkrbgpoziERBNVZPIRBPZRIB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BF9191-4DF2-BEFC-E8C8-73B4C78EF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510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E6E03-4B3F-4F36-E919-DB6311093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0089E7D-EA63-C3B7-A422-1BA0E42EF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3BF9C3-188F-40F7-C371-4EAB09C0D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653AD0-6187-8C20-A520-5F1E73BAB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057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C11F-7DB0-4820-8CE6-1A5B7266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58D6CA-EA9D-474A-F1C1-7FC79C558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5BBC211-9EF3-C339-9D17-5B889D137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ahfboazjefb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005AAA-2645-6CE5-D65D-A76A4A255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198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8594-083B-F4E5-8E92-2D1A5321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A4909B-DE26-EE4B-8E6A-1A94889E0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F50FDE-A2D3-7270-2792-0E488EC6E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ahfboazjefb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E6ABE9-29EC-DBE2-D20A-E15391DC8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08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EF8F-773C-DEEB-0B4B-9AE12BFE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ACA70D-91D1-6D1C-17C4-7E62671AC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864342-0BC8-AE9D-3CBE-FC381D561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jiqzbvijzbreojvz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14693E-D89B-ABC0-7A7D-F6B7623F0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378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C563F-BEEF-153E-63A8-086893E3E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FAD68D-BF2D-1944-4509-243D913CA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76CB0E-49A6-8BC3-1237-C87841542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C9B63F-1FC2-3B03-DBE1-8C9462375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837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C601-ECF1-F33A-77E1-3EEC4489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467890-EC6A-60FF-0FDC-72566BD3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B8111D-259C-6A94-35F2-1D1C003A1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EE74A-36D5-F01F-D4AB-871B4304D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188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63639-CE53-142F-1051-F8D573BA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114516-E986-E8F9-0F54-23C4EF601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1D5F1D-E9A8-DDBA-DF6C-767CF65E5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3B2C6A-9CE8-5219-FCF7-8A344820F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181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3AC8-90F5-6DE2-816D-82A8DCF6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C2DB02-5892-48D5-E692-A1622515C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7AE03D-0227-1314-C053-4211D8AB5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AC4D9-96BC-33F2-04A2-5B291D97E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2119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72DB3-029F-4DF3-DCF1-DCD9E62C5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CD74A9-116B-22D4-56D6-DA2B3384D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07DFBB-337D-428A-DDE7-BE700D4C8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D31A11-8C40-EFC8-1D95-F84C35DF1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88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3A41-A4F5-CF2F-6FCE-18348793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6BF8A1-BF67-30E7-2494-69DC79A56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872B59-547C-99D6-B875-05570458E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A54EA1-AB76-7BA9-A608-EAEA2D0FB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753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6A57-BDCE-612F-C426-B198AF42E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8858BB-9BBD-95A5-FE61-F081AB5C8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4370C2-F2E5-A8B6-8A4D-A902BDFD4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52DF8-F864-9234-4102-1896CCB8A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5286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D6D59-E49A-7508-6ADD-05CC4DFD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AD1793-BB53-74C4-0955-AA231859C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E4378-215A-02EE-F01A-950A15269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04BD64-2CC3-DD5C-966E-CF12F843B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4358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70EC-BC83-9DDF-7B41-2F1A0259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EA419C-465F-FEA8-BE14-0B2B8CB5D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42B955-CF70-C3BB-06D6-04EF57C2E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D630F-2E52-DF1C-1EA8-6F909DE4D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63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AAF54-4199-7F8B-4518-354DEA7D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50D7F20-F466-389E-102E-B325DEF9C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64039B-8DAD-4084-9AB6-F545B26E4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>
                <a:effectLst/>
                <a:latin typeface="Helvetica Neue" panose="02000503000000020004" pitchFamily="2" charset="0"/>
              </a:rPr>
              <a:t>base de données TSCA comporte également des indicateurs de statut réglementaire à travers des drapeaux spécifiques comme « XU », « PMN », etc. Ces indicateurs servent à identifier les substances soumises à des règles spécifiques promulguées par l'EPA, qui je le rappelle c’est l’Agence de Protection de l'Environnement.</a:t>
            </a:r>
          </a:p>
          <a:p>
            <a:r>
              <a:rPr lang="fr-FR" dirty="0">
                <a:effectLst/>
                <a:latin typeface="Helvetica Neue" panose="02000503000000020004" pitchFamily="2" charset="0"/>
              </a:rPr>
              <a:t>Par exemple, ici, on peut observer que la plupart des produits portent le drapeau XU, suivi du drapeau PMN. Mais qu’est-ce que ça veut dire grosso modo.</a:t>
            </a:r>
          </a:p>
          <a:p>
            <a:r>
              <a:rPr lang="fr-FR" dirty="0">
                <a:effectLst/>
                <a:latin typeface="Helvetica Neue" panose="02000503000000020004" pitchFamily="2" charset="0"/>
              </a:rPr>
              <a:t>Lorsqu’une substance a un drapeau </a:t>
            </a:r>
            <a:r>
              <a:rPr lang="fr-FR" b="1" dirty="0">
                <a:effectLst/>
                <a:latin typeface="Helvetica Neue" panose="02000503000000020004" pitchFamily="2" charset="0"/>
              </a:rPr>
              <a:t>XU</a:t>
            </a:r>
            <a:r>
              <a:rPr lang="fr-FR" dirty="0">
                <a:effectLst/>
                <a:latin typeface="Helvetica Neue" panose="02000503000000020004" pitchFamily="2" charset="0"/>
              </a:rPr>
              <a:t>, ça implique que les entreprises qui fabriquent ces substances ne sont pas nécessairement soumises à des obligations administratives. Ça signifie pas nécessairement que la substance est inoffensive, mais plutôt que son usage courant n'implique pas de risques majeurs selon les critères de l'EPA.</a:t>
            </a:r>
          </a:p>
          <a:p>
            <a:r>
              <a:rPr lang="fr-FR" dirty="0">
                <a:effectLst/>
                <a:latin typeface="Helvetica Neue" panose="02000503000000020004" pitchFamily="2" charset="0"/>
              </a:rPr>
              <a:t>Pour </a:t>
            </a:r>
            <a:r>
              <a:rPr lang="fr-FR" b="1" dirty="0">
                <a:effectLst/>
                <a:latin typeface="Helvetica Neue" panose="02000503000000020004" pitchFamily="2" charset="0"/>
              </a:rPr>
              <a:t>PMN</a:t>
            </a:r>
            <a:r>
              <a:rPr lang="fr-FR" dirty="0">
                <a:effectLst/>
                <a:latin typeface="Helvetica Neue" panose="02000503000000020004" pitchFamily="2" charset="0"/>
              </a:rPr>
              <a:t>, c’est plutôt l’inverse. Avant qu’une substance chimique puisse être fabriquée ou importée aux États-Unis, une notification doit être soumise à l’EPA. Ça concerne donc des substances qui ne sont pas encore commercialisées et qui sont sous surveillance, parce que leurs effets potentiels sur la santé et l'environnement ne sont pas encore connus.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32E954-06F1-A205-96D7-F4480E100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86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6C382-B887-D745-5BC6-BBD230182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BF0154-351F-A803-0EE2-C5CFFE383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DFC0AF-1348-6617-1659-ED3122765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Changer du coup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C58E57-BD3D-2B25-DDE9-2FEBFA78E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25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CEEF-CBAA-D563-B341-1CCB6FAAE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28CA58-930A-74FB-540B-C047903DF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A26D34-3998-2FD6-E124-B2F61C090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Changer du coup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074322-7461-37DA-4343-023BB7362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16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DB6B-77F7-5E5A-3AD8-2ED9B4AF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60DB0B-9BE1-CA1E-68C2-2AB39740B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2CD6B4B-49A3-D32A-B447-7CDF8B04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AF033-875A-1627-0B28-B3EDA016C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00244-1D33-764F-8423-C836484DD2B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42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8191F-EC89-77B3-6879-5194A1BDE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C781F3-80F6-4D32-762F-0D3B22365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E79B74-70E3-0959-09A9-8B64925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88D99C-49E2-0AF2-2F69-C15FBAC7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D29B4-33F5-6341-0147-0507F60B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88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07AD6-DBB7-AB35-5292-687DA7D9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08B935-3973-2ECE-42FC-5FE589F41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687231-9C77-8BD0-61CA-FBC84253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2CC402-6CAC-8D31-A4A4-DA2BDA88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BA295C-4580-2309-3257-BD4536FB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75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C65406-A64F-4D30-B4C7-8A3A9071D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645279-E2B7-3F3F-936D-35873AC50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DDCA7D-4A1B-4C07-443F-D0F6106A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60685-DF6D-37A5-0201-D57EC292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7D4047-65E8-0A88-CBDE-19165529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99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B9502-2578-F05A-3AE6-984CCBCF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D11700-8249-ADB3-66F5-49F14F631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5A62E0-0F22-065C-1F5E-F30722A3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A08CDD-EF2F-4CF8-A471-48F064B2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E95966-2882-62DB-2FF4-23D7E219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70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9587A-FFCA-420F-75B2-35D152C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5AB118-A8D6-B08B-1173-3F1038282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00773A-B8BA-BE0B-5D13-800EB872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B3CBF-E806-4626-B5BA-C4486573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162087-CD7C-7EBB-8577-ACE5D9FE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2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6DF66-D52D-BFC6-5CB8-1F85CEE9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A8119-A3B6-8C27-88BD-9E6BE42A8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D37953-6F65-659C-FE06-8CC1F14D3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E70922-62E7-1DCD-7D72-F778D185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C3FFCB-79C8-4DEC-CE01-8A5385CF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8091D7-DB03-3ADE-E872-552A090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75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35E9C-E463-0022-9304-42F5FE9C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93159-DAF8-BC0D-80E0-185561BA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0FCBC0-8375-9AF3-1DB7-86CFEAFC1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F87BA8-C47D-BDA9-557F-A18160D8A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389F92-F7A7-8BB5-4FFC-1CFDF512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F1C1269-33B1-99AD-BAA5-3C7C1A31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DAD7B2C-FB1D-6115-5AA2-76E71D3B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1D9A37-2ED5-541D-BAA7-356AC3FD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28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C1EE8-59F0-98F0-F757-641891C1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F2170B-D4A3-DBB1-C763-9210692C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99373A-9267-9FD1-2C91-AA5E6CA7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70617A-09A8-3CB7-E229-7F5DDFA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64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83E08BC-3FE5-5F30-A1D8-F8560F4D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56C084-CD76-4FD4-3151-C6D8FF62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E94871-8C2B-082F-FACC-C298A0C7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33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2D0ED3-E2EF-EB09-6AB3-F7172343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F05728-67F5-DCBA-3EAF-E4240E30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1D104-52DB-B45B-8839-ED2325ED2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C4FBE0-273C-BC6B-81A8-B995C901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4D04DF-AB04-A7C3-0270-2C484D6B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EEB0C7-CC88-7FC8-9DD4-DB4C2497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0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57561-B989-F539-D1D0-2481893C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E724378-F108-2D90-AFBE-01C633ADA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ED411D-BD35-D725-2315-A01F1164E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2EECF5-A573-8D4A-7897-69E63AE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D01A98-8933-4FB5-E5A1-F34F25DB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F274E7-1D97-519A-C8B1-329313C1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8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9D7B8-08E7-1FAC-3046-5F7743FE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3D9194-E7C2-D576-2559-4F6CF61D1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25B193-53FB-DDB4-A422-22B516D49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5BE7B-66B3-40CE-B44B-692467DD55CD}" type="datetimeFigureOut">
              <a:rPr lang="fr-FR" smtClean="0"/>
              <a:t>08/10/2024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246AB9-EDDF-7E3D-F920-6A7F90DC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EB7279-A797-BB20-DF76-1384D99EE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5C6AF-6DA2-4065-B31C-2D1463B71A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2EAF-3D0D-579B-311D-EB79597B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141727-5BA6-D5D2-921F-8C8ACABA455E}"/>
              </a:ext>
            </a:extLst>
          </p:cNvPr>
          <p:cNvSpPr/>
          <p:nvPr/>
        </p:nvSpPr>
        <p:spPr>
          <a:xfrm>
            <a:off x="0" y="0"/>
            <a:ext cx="7001022" cy="6858000"/>
          </a:xfrm>
          <a:prstGeom prst="rect">
            <a:avLst/>
          </a:prstGeom>
          <a:solidFill>
            <a:srgbClr val="FFF7E7"/>
          </a:solidFill>
          <a:ln>
            <a:solidFill>
              <a:srgbClr val="FFF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EE6A61-C0FB-D919-2553-10D01DF45B66}"/>
              </a:ext>
            </a:extLst>
          </p:cNvPr>
          <p:cNvSpPr/>
          <p:nvPr/>
        </p:nvSpPr>
        <p:spPr>
          <a:xfrm>
            <a:off x="5190978" y="0"/>
            <a:ext cx="7001022" cy="6858000"/>
          </a:xfrm>
          <a:prstGeom prst="rect">
            <a:avLst/>
          </a:prstGeom>
          <a:solidFill>
            <a:srgbClr val="FFF7E7"/>
          </a:solidFill>
          <a:ln>
            <a:solidFill>
              <a:srgbClr val="FFF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pic>
        <p:nvPicPr>
          <p:cNvPr id="5" name="Image 4" descr="Une image contenant croquis, dessin, illustration, Dessin au trait&#10;&#10;Description générée automatiquement">
            <a:extLst>
              <a:ext uri="{FF2B5EF4-FFF2-40B4-BE49-F238E27FC236}">
                <a16:creationId xmlns:a16="http://schemas.microsoft.com/office/drawing/2014/main" id="{35EA6AB4-526E-28C1-A0E9-694F0E00E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4"/>
          <a:stretch/>
        </p:blipFill>
        <p:spPr>
          <a:xfrm>
            <a:off x="4159627" y="0"/>
            <a:ext cx="3872746" cy="6872749"/>
          </a:xfrm>
          <a:prstGeom prst="rect">
            <a:avLst/>
          </a:prstGeom>
          <a:effectLst>
            <a:softEdge rad="403354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BDC063-0254-D693-EA49-DE9BA3C1B1FA}"/>
              </a:ext>
            </a:extLst>
          </p:cNvPr>
          <p:cNvSpPr/>
          <p:nvPr/>
        </p:nvSpPr>
        <p:spPr>
          <a:xfrm>
            <a:off x="0" y="1789043"/>
            <a:ext cx="12192000" cy="1883071"/>
          </a:xfrm>
          <a:prstGeom prst="rect">
            <a:avLst/>
          </a:prstGeom>
          <a:solidFill>
            <a:srgbClr val="EDEAD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Les Substances Chimiques </a:t>
            </a:r>
          </a:p>
          <a:p>
            <a:pPr algn="ctr"/>
            <a:r>
              <a:rPr lang="fr-FR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dans la Cosmétique</a:t>
            </a:r>
          </a:p>
        </p:txBody>
      </p:sp>
      <p:sp>
        <p:nvSpPr>
          <p:cNvPr id="9" name="Vague 8">
            <a:extLst>
              <a:ext uri="{FF2B5EF4-FFF2-40B4-BE49-F238E27FC236}">
                <a16:creationId xmlns:a16="http://schemas.microsoft.com/office/drawing/2014/main" id="{851F19E5-DA2F-010B-D6DB-E950719998A8}"/>
              </a:ext>
            </a:extLst>
          </p:cNvPr>
          <p:cNvSpPr/>
          <p:nvPr/>
        </p:nvSpPr>
        <p:spPr>
          <a:xfrm>
            <a:off x="0" y="5384800"/>
            <a:ext cx="3872746" cy="1473200"/>
          </a:xfrm>
          <a:prstGeom prst="wave">
            <a:avLst>
              <a:gd name="adj1" fmla="val 12500"/>
              <a:gd name="adj2" fmla="val 2137"/>
            </a:avLst>
          </a:prstGeom>
          <a:solidFill>
            <a:srgbClr val="FEFFF0">
              <a:alpha val="46006"/>
            </a:srgb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6B92C2"/>
                </a:solidFill>
                <a:latin typeface="Constantia" panose="02030602050306030303" pitchFamily="18" charset="0"/>
              </a:rPr>
              <a:t>Réalisé et écrit par bensoussan léa – Data Suits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C7905A73-3D5A-19BB-D905-AAB830FD42ED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B691F3">
              <a:alpha val="40000"/>
            </a:srgbClr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974EF-BDE8-5E9D-9FA3-C2FFF5FE9372}"/>
              </a:ext>
            </a:extLst>
          </p:cNvPr>
          <p:cNvSpPr/>
          <p:nvPr/>
        </p:nvSpPr>
        <p:spPr>
          <a:xfrm>
            <a:off x="0" y="3813746"/>
            <a:ext cx="12192000" cy="1338825"/>
          </a:xfrm>
          <a:prstGeom prst="rect">
            <a:avLst/>
          </a:prstGeom>
          <a:pattFill prst="lgGrid">
            <a:fgClr>
              <a:srgbClr val="74BCC1"/>
            </a:fgClr>
            <a:bgClr>
              <a:srgbClr val="EDEADB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Existe-t-il des risques pour la santé associée aux substances chimiques dans les cosmétiques ?</a:t>
            </a:r>
          </a:p>
        </p:txBody>
      </p:sp>
    </p:spTree>
    <p:extLst>
      <p:ext uri="{BB962C8B-B14F-4D97-AF65-F5344CB8AC3E}">
        <p14:creationId xmlns:p14="http://schemas.microsoft.com/office/powerpoint/2010/main" val="36732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92D74B75-1485-3995-B6A7-31485A360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280458-9036-FFED-63B8-F6681EF50E07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CBF59-289D-171E-5992-1E27AC5CAA52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E738D9-D197-F5D7-9023-4EE7B5EF9120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2EE47-6C07-D72E-8A43-658624B040CB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E317D8-8A3E-002B-5863-B470F83F469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92A30-4A60-46F3-1251-6DCF6B3D88BD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606EB6B8-E274-6563-36FD-16CD8F576767}"/>
              </a:ext>
            </a:extLst>
          </p:cNvPr>
          <p:cNvSpPr/>
          <p:nvPr/>
        </p:nvSpPr>
        <p:spPr>
          <a:xfrm>
            <a:off x="2342868" y="2014520"/>
            <a:ext cx="7506264" cy="4029771"/>
          </a:xfrm>
          <a:prstGeom prst="flowChartDocument">
            <a:avLst/>
          </a:prstGeom>
          <a:solidFill>
            <a:schemeClr val="bg1">
              <a:alpha val="92176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</a:endParaRPr>
          </a:p>
        </p:txBody>
      </p:sp>
      <p:sp>
        <p:nvSpPr>
          <p:cNvPr id="2" name="Nuage 1">
            <a:extLst>
              <a:ext uri="{FF2B5EF4-FFF2-40B4-BE49-F238E27FC236}">
                <a16:creationId xmlns:a16="http://schemas.microsoft.com/office/drawing/2014/main" id="{92272151-CC05-9548-2100-F38637E70874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EE6A0A-5C83-F920-C746-D6CB0F88B8A8}"/>
              </a:ext>
            </a:extLst>
          </p:cNvPr>
          <p:cNvSpPr txBox="1"/>
          <p:nvPr/>
        </p:nvSpPr>
        <p:spPr>
          <a:xfrm>
            <a:off x="3864359" y="1655694"/>
            <a:ext cx="446328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7D7EC3"/>
                  </a:solidFill>
                </a:ln>
                <a:solidFill>
                  <a:srgbClr val="FEFFF0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6" name="Entrée manuelle 5">
            <a:extLst>
              <a:ext uri="{FF2B5EF4-FFF2-40B4-BE49-F238E27FC236}">
                <a16:creationId xmlns:a16="http://schemas.microsoft.com/office/drawing/2014/main" id="{C37BC234-350A-D050-A5FE-2907FF023DF3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206841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7906-B8A5-8877-545A-B1E9DF4FC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A5BDDB0D-7F7D-9A67-8F04-8F7F13516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0E4174-56A7-90CF-3FF3-DF3492A53E58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A8C05D-0EA8-37D4-65A5-ACEAAB8C5551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5F18A-EC4A-4E19-06D4-B2FE433DB9AA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045D2-AECF-181D-CC8B-50CA5A9C9FF1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9F86B9-FD16-27F0-E35D-E056E2601E96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C2935-BB14-6BE9-C42C-3907122AD474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5E6200C2-A575-2836-09D6-A43D6DF61669}"/>
              </a:ext>
            </a:extLst>
          </p:cNvPr>
          <p:cNvSpPr/>
          <p:nvPr/>
        </p:nvSpPr>
        <p:spPr>
          <a:xfrm>
            <a:off x="2342868" y="2014520"/>
            <a:ext cx="7506264" cy="4029771"/>
          </a:xfrm>
          <a:prstGeom prst="flowChartDocument">
            <a:avLst/>
          </a:prstGeom>
          <a:solidFill>
            <a:schemeClr val="bg1">
              <a:alpha val="92176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L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'</a:t>
            </a:r>
            <a:r>
              <a:rPr lang="fr-FR" sz="1800" b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Union européenne 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a mis en place des législations plus strictes en matière de gestion et d’évaluation des produits chimiques (</a:t>
            </a:r>
            <a:r>
              <a:rPr lang="fr-FR" sz="1800" b="1" i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REACH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).</a:t>
            </a: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REACH</a:t>
            </a: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 (</a:t>
            </a:r>
            <a:r>
              <a:rPr lang="fr-FR" i="1" dirty="0">
                <a:solidFill>
                  <a:srgbClr val="2322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2007</a:t>
            </a: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) protège la santé humaine et l’environnement. </a:t>
            </a: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L’Europe dispose de ses propres numéros d'identification pour les substances chimiques (</a:t>
            </a:r>
            <a:r>
              <a:rPr lang="fr-FR" sz="1800" b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EC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). Ce sont les </a:t>
            </a:r>
            <a:r>
              <a:rPr lang="fr-FR" sz="1800" b="1" i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équivalents européens du numéro CAS américain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.</a:t>
            </a:r>
            <a:endParaRPr lang="fr-FR" dirty="0">
              <a:solidFill>
                <a:srgbClr val="232223"/>
              </a:solidFill>
            </a:endParaRPr>
          </a:p>
        </p:txBody>
      </p:sp>
      <p:sp>
        <p:nvSpPr>
          <p:cNvPr id="2" name="Nuage 1">
            <a:extLst>
              <a:ext uri="{FF2B5EF4-FFF2-40B4-BE49-F238E27FC236}">
                <a16:creationId xmlns:a16="http://schemas.microsoft.com/office/drawing/2014/main" id="{AB8271F1-5AD1-093A-E036-DB0872B8BD2F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" name="Entrée manuelle 3">
            <a:extLst>
              <a:ext uri="{FF2B5EF4-FFF2-40B4-BE49-F238E27FC236}">
                <a16:creationId xmlns:a16="http://schemas.microsoft.com/office/drawing/2014/main" id="{B1DB7678-96E0-AF98-D4C6-CD37AF9DB644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136316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EFA8-9C1D-C6D0-4BA9-6220939F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C6F227F3-8C17-48FD-BD0B-1CE37A7E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9BD673-6B25-6193-6549-BE2739B0EC36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511F5-26EF-D94E-4152-A542805E6EB6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1E026-DA84-8C52-D6B0-D58BE559E4CE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A15B1-4232-E58F-6C9E-A6A055B75BE5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23B6BA-07F1-7077-455A-5C28AE315331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1DACBC-7ABB-1635-B654-E374611C4F73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8331DF0-BE9D-CC60-F24E-92C43C786A0B}"/>
              </a:ext>
            </a:extLst>
          </p:cNvPr>
          <p:cNvSpPr/>
          <p:nvPr/>
        </p:nvSpPr>
        <p:spPr>
          <a:xfrm>
            <a:off x="1191139" y="3397380"/>
            <a:ext cx="3866970" cy="2801531"/>
          </a:xfrm>
          <a:custGeom>
            <a:avLst/>
            <a:gdLst>
              <a:gd name="connsiteX0" fmla="*/ 0 w 3866970"/>
              <a:gd name="connsiteY0" fmla="*/ 466931 h 2801531"/>
              <a:gd name="connsiteX1" fmla="*/ 466931 w 3866970"/>
              <a:gd name="connsiteY1" fmla="*/ 0 h 2801531"/>
              <a:gd name="connsiteX2" fmla="*/ 1053553 w 3866970"/>
              <a:gd name="connsiteY2" fmla="*/ 0 h 2801531"/>
              <a:gd name="connsiteX3" fmla="*/ 1581512 w 3866970"/>
              <a:gd name="connsiteY3" fmla="*/ 0 h 2801531"/>
              <a:gd name="connsiteX4" fmla="*/ 2197465 w 3866970"/>
              <a:gd name="connsiteY4" fmla="*/ 0 h 2801531"/>
              <a:gd name="connsiteX5" fmla="*/ 2725424 w 3866970"/>
              <a:gd name="connsiteY5" fmla="*/ 0 h 2801531"/>
              <a:gd name="connsiteX6" fmla="*/ 3400039 w 3866970"/>
              <a:gd name="connsiteY6" fmla="*/ 0 h 2801531"/>
              <a:gd name="connsiteX7" fmla="*/ 3866970 w 3866970"/>
              <a:gd name="connsiteY7" fmla="*/ 466931 h 2801531"/>
              <a:gd name="connsiteX8" fmla="*/ 3866970 w 3866970"/>
              <a:gd name="connsiteY8" fmla="*/ 952525 h 2801531"/>
              <a:gd name="connsiteX9" fmla="*/ 3866970 w 3866970"/>
              <a:gd name="connsiteY9" fmla="*/ 1363412 h 2801531"/>
              <a:gd name="connsiteX10" fmla="*/ 3866970 w 3866970"/>
              <a:gd name="connsiteY10" fmla="*/ 1792976 h 2801531"/>
              <a:gd name="connsiteX11" fmla="*/ 3866970 w 3866970"/>
              <a:gd name="connsiteY11" fmla="*/ 2334600 h 2801531"/>
              <a:gd name="connsiteX12" fmla="*/ 3400039 w 3866970"/>
              <a:gd name="connsiteY12" fmla="*/ 2801531 h 2801531"/>
              <a:gd name="connsiteX13" fmla="*/ 2872080 w 3866970"/>
              <a:gd name="connsiteY13" fmla="*/ 2801531 h 2801531"/>
              <a:gd name="connsiteX14" fmla="*/ 2314789 w 3866970"/>
              <a:gd name="connsiteY14" fmla="*/ 2801531 h 2801531"/>
              <a:gd name="connsiteX15" fmla="*/ 1728167 w 3866970"/>
              <a:gd name="connsiteY15" fmla="*/ 2801531 h 2801531"/>
              <a:gd name="connsiteX16" fmla="*/ 1200208 w 3866970"/>
              <a:gd name="connsiteY16" fmla="*/ 2801531 h 2801531"/>
              <a:gd name="connsiteX17" fmla="*/ 466931 w 3866970"/>
              <a:gd name="connsiteY17" fmla="*/ 2801531 h 2801531"/>
              <a:gd name="connsiteX18" fmla="*/ 0 w 3866970"/>
              <a:gd name="connsiteY18" fmla="*/ 2334600 h 2801531"/>
              <a:gd name="connsiteX19" fmla="*/ 0 w 3866970"/>
              <a:gd name="connsiteY19" fmla="*/ 1923713 h 2801531"/>
              <a:gd name="connsiteX20" fmla="*/ 0 w 3866970"/>
              <a:gd name="connsiteY20" fmla="*/ 1475472 h 2801531"/>
              <a:gd name="connsiteX21" fmla="*/ 0 w 3866970"/>
              <a:gd name="connsiteY21" fmla="*/ 989878 h 2801531"/>
              <a:gd name="connsiteX22" fmla="*/ 0 w 3866970"/>
              <a:gd name="connsiteY22" fmla="*/ 466931 h 280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66970" h="2801531" fill="none" extrusionOk="0">
                <a:moveTo>
                  <a:pt x="0" y="466931"/>
                </a:moveTo>
                <a:cubicBezTo>
                  <a:pt x="-72656" y="204940"/>
                  <a:pt x="253619" y="38369"/>
                  <a:pt x="466931" y="0"/>
                </a:cubicBezTo>
                <a:cubicBezTo>
                  <a:pt x="598840" y="-61129"/>
                  <a:pt x="880983" y="36448"/>
                  <a:pt x="1053553" y="0"/>
                </a:cubicBezTo>
                <a:cubicBezTo>
                  <a:pt x="1226123" y="-36448"/>
                  <a:pt x="1431554" y="4478"/>
                  <a:pt x="1581512" y="0"/>
                </a:cubicBezTo>
                <a:cubicBezTo>
                  <a:pt x="1731470" y="-4478"/>
                  <a:pt x="2054671" y="4445"/>
                  <a:pt x="2197465" y="0"/>
                </a:cubicBezTo>
                <a:cubicBezTo>
                  <a:pt x="2340259" y="-4445"/>
                  <a:pt x="2544653" y="20381"/>
                  <a:pt x="2725424" y="0"/>
                </a:cubicBezTo>
                <a:cubicBezTo>
                  <a:pt x="2906195" y="-20381"/>
                  <a:pt x="3200025" y="46529"/>
                  <a:pt x="3400039" y="0"/>
                </a:cubicBezTo>
                <a:cubicBezTo>
                  <a:pt x="3647965" y="10075"/>
                  <a:pt x="3850804" y="243647"/>
                  <a:pt x="3866970" y="466931"/>
                </a:cubicBezTo>
                <a:cubicBezTo>
                  <a:pt x="3909686" y="568578"/>
                  <a:pt x="3832485" y="775948"/>
                  <a:pt x="3866970" y="952525"/>
                </a:cubicBezTo>
                <a:cubicBezTo>
                  <a:pt x="3901455" y="1129102"/>
                  <a:pt x="3849868" y="1235587"/>
                  <a:pt x="3866970" y="1363412"/>
                </a:cubicBezTo>
                <a:cubicBezTo>
                  <a:pt x="3884072" y="1491237"/>
                  <a:pt x="3833264" y="1589471"/>
                  <a:pt x="3866970" y="1792976"/>
                </a:cubicBezTo>
                <a:cubicBezTo>
                  <a:pt x="3900676" y="1996481"/>
                  <a:pt x="3839455" y="2211023"/>
                  <a:pt x="3866970" y="2334600"/>
                </a:cubicBezTo>
                <a:cubicBezTo>
                  <a:pt x="3921523" y="2578040"/>
                  <a:pt x="3652089" y="2841910"/>
                  <a:pt x="3400039" y="2801531"/>
                </a:cubicBezTo>
                <a:cubicBezTo>
                  <a:pt x="3232676" y="2813675"/>
                  <a:pt x="3076012" y="2746921"/>
                  <a:pt x="2872080" y="2801531"/>
                </a:cubicBezTo>
                <a:cubicBezTo>
                  <a:pt x="2668148" y="2856141"/>
                  <a:pt x="2460717" y="2753321"/>
                  <a:pt x="2314789" y="2801531"/>
                </a:cubicBezTo>
                <a:cubicBezTo>
                  <a:pt x="2168861" y="2849741"/>
                  <a:pt x="1988994" y="2780074"/>
                  <a:pt x="1728167" y="2801531"/>
                </a:cubicBezTo>
                <a:cubicBezTo>
                  <a:pt x="1467340" y="2822988"/>
                  <a:pt x="1320445" y="2756716"/>
                  <a:pt x="1200208" y="2801531"/>
                </a:cubicBezTo>
                <a:cubicBezTo>
                  <a:pt x="1079971" y="2846346"/>
                  <a:pt x="734877" y="2748420"/>
                  <a:pt x="466931" y="2801531"/>
                </a:cubicBezTo>
                <a:cubicBezTo>
                  <a:pt x="177091" y="2744443"/>
                  <a:pt x="-69287" y="2624680"/>
                  <a:pt x="0" y="2334600"/>
                </a:cubicBezTo>
                <a:cubicBezTo>
                  <a:pt x="-13191" y="2156890"/>
                  <a:pt x="8562" y="2117911"/>
                  <a:pt x="0" y="1923713"/>
                </a:cubicBezTo>
                <a:cubicBezTo>
                  <a:pt x="-8562" y="1729515"/>
                  <a:pt x="14692" y="1665124"/>
                  <a:pt x="0" y="1475472"/>
                </a:cubicBezTo>
                <a:cubicBezTo>
                  <a:pt x="-14692" y="1285820"/>
                  <a:pt x="32439" y="1091931"/>
                  <a:pt x="0" y="989878"/>
                </a:cubicBezTo>
                <a:cubicBezTo>
                  <a:pt x="-32439" y="887825"/>
                  <a:pt x="54536" y="716030"/>
                  <a:pt x="0" y="466931"/>
                </a:cubicBezTo>
                <a:close/>
              </a:path>
              <a:path w="3866970" h="2801531" stroke="0" extrusionOk="0">
                <a:moveTo>
                  <a:pt x="0" y="466931"/>
                </a:moveTo>
                <a:cubicBezTo>
                  <a:pt x="-11995" y="201653"/>
                  <a:pt x="179709" y="11013"/>
                  <a:pt x="466931" y="0"/>
                </a:cubicBezTo>
                <a:cubicBezTo>
                  <a:pt x="612548" y="-29022"/>
                  <a:pt x="932174" y="49606"/>
                  <a:pt x="1112215" y="0"/>
                </a:cubicBezTo>
                <a:cubicBezTo>
                  <a:pt x="1292256" y="-49606"/>
                  <a:pt x="1431753" y="2660"/>
                  <a:pt x="1669505" y="0"/>
                </a:cubicBezTo>
                <a:cubicBezTo>
                  <a:pt x="1907257" y="-2660"/>
                  <a:pt x="2011235" y="21138"/>
                  <a:pt x="2197465" y="0"/>
                </a:cubicBezTo>
                <a:cubicBezTo>
                  <a:pt x="2383695" y="-21138"/>
                  <a:pt x="2513017" y="28802"/>
                  <a:pt x="2813417" y="0"/>
                </a:cubicBezTo>
                <a:cubicBezTo>
                  <a:pt x="3113817" y="-28802"/>
                  <a:pt x="3108193" y="44824"/>
                  <a:pt x="3400039" y="0"/>
                </a:cubicBezTo>
                <a:cubicBezTo>
                  <a:pt x="3675974" y="-29383"/>
                  <a:pt x="3846818" y="226762"/>
                  <a:pt x="3866970" y="466931"/>
                </a:cubicBezTo>
                <a:cubicBezTo>
                  <a:pt x="3906764" y="642367"/>
                  <a:pt x="3849183" y="791363"/>
                  <a:pt x="3866970" y="933848"/>
                </a:cubicBezTo>
                <a:cubicBezTo>
                  <a:pt x="3884757" y="1076333"/>
                  <a:pt x="3841790" y="1190562"/>
                  <a:pt x="3866970" y="1344735"/>
                </a:cubicBezTo>
                <a:cubicBezTo>
                  <a:pt x="3892150" y="1498908"/>
                  <a:pt x="3813942" y="1640079"/>
                  <a:pt x="3866970" y="1811653"/>
                </a:cubicBezTo>
                <a:cubicBezTo>
                  <a:pt x="3919998" y="1983227"/>
                  <a:pt x="3842407" y="2222801"/>
                  <a:pt x="3866970" y="2334600"/>
                </a:cubicBezTo>
                <a:cubicBezTo>
                  <a:pt x="3891103" y="2568632"/>
                  <a:pt x="3719317" y="2761941"/>
                  <a:pt x="3400039" y="2801531"/>
                </a:cubicBezTo>
                <a:cubicBezTo>
                  <a:pt x="3197105" y="2819256"/>
                  <a:pt x="2943307" y="2787665"/>
                  <a:pt x="2813417" y="2801531"/>
                </a:cubicBezTo>
                <a:cubicBezTo>
                  <a:pt x="2683527" y="2815397"/>
                  <a:pt x="2420848" y="2748515"/>
                  <a:pt x="2285458" y="2801531"/>
                </a:cubicBezTo>
                <a:cubicBezTo>
                  <a:pt x="2150068" y="2854547"/>
                  <a:pt x="1882942" y="2752554"/>
                  <a:pt x="1698836" y="2801531"/>
                </a:cubicBezTo>
                <a:cubicBezTo>
                  <a:pt x="1514730" y="2850508"/>
                  <a:pt x="1192244" y="2757948"/>
                  <a:pt x="1053553" y="2801531"/>
                </a:cubicBezTo>
                <a:cubicBezTo>
                  <a:pt x="914862" y="2845114"/>
                  <a:pt x="604531" y="2766038"/>
                  <a:pt x="466931" y="2801531"/>
                </a:cubicBezTo>
                <a:cubicBezTo>
                  <a:pt x="189153" y="2837112"/>
                  <a:pt x="57564" y="2635253"/>
                  <a:pt x="0" y="2334600"/>
                </a:cubicBezTo>
                <a:cubicBezTo>
                  <a:pt x="-10231" y="2123541"/>
                  <a:pt x="19925" y="2088601"/>
                  <a:pt x="0" y="1905036"/>
                </a:cubicBezTo>
                <a:cubicBezTo>
                  <a:pt x="-19925" y="1721471"/>
                  <a:pt x="12001" y="1560630"/>
                  <a:pt x="0" y="1438119"/>
                </a:cubicBezTo>
                <a:cubicBezTo>
                  <a:pt x="-12001" y="1315608"/>
                  <a:pt x="4245" y="1205029"/>
                  <a:pt x="0" y="1008555"/>
                </a:cubicBezTo>
                <a:cubicBezTo>
                  <a:pt x="-4245" y="812081"/>
                  <a:pt x="48497" y="661054"/>
                  <a:pt x="0" y="466931"/>
                </a:cubicBezTo>
                <a:close/>
              </a:path>
            </a:pathLst>
          </a:custGeom>
          <a:solidFill>
            <a:srgbClr val="5178AF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Nombre de numéros </a:t>
            </a:r>
            <a:r>
              <a:rPr lang="fr-FR" sz="25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EC</a:t>
            </a:r>
          </a:p>
          <a:p>
            <a:pPr algn="ctr"/>
            <a:endParaRPr lang="fr-FR" sz="2000" dirty="0"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20 769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8AC3BA6-256C-AB0F-056E-44A008BE4F40}"/>
              </a:ext>
            </a:extLst>
          </p:cNvPr>
          <p:cNvSpPr/>
          <p:nvPr/>
        </p:nvSpPr>
        <p:spPr>
          <a:xfrm>
            <a:off x="5249516" y="4159082"/>
            <a:ext cx="4475781" cy="2156237"/>
          </a:xfrm>
          <a:custGeom>
            <a:avLst/>
            <a:gdLst>
              <a:gd name="connsiteX0" fmla="*/ 0 w 4475781"/>
              <a:gd name="connsiteY0" fmla="*/ 359380 h 2156237"/>
              <a:gd name="connsiteX1" fmla="*/ 359380 w 4475781"/>
              <a:gd name="connsiteY1" fmla="*/ 0 h 2156237"/>
              <a:gd name="connsiteX2" fmla="*/ 933667 w 4475781"/>
              <a:gd name="connsiteY2" fmla="*/ 0 h 2156237"/>
              <a:gd name="connsiteX3" fmla="*/ 1395244 w 4475781"/>
              <a:gd name="connsiteY3" fmla="*/ 0 h 2156237"/>
              <a:gd name="connsiteX4" fmla="*/ 1969532 w 4475781"/>
              <a:gd name="connsiteY4" fmla="*/ 0 h 2156237"/>
              <a:gd name="connsiteX5" fmla="*/ 2393539 w 4475781"/>
              <a:gd name="connsiteY5" fmla="*/ 0 h 2156237"/>
              <a:gd name="connsiteX6" fmla="*/ 2967826 w 4475781"/>
              <a:gd name="connsiteY6" fmla="*/ 0 h 2156237"/>
              <a:gd name="connsiteX7" fmla="*/ 3429403 w 4475781"/>
              <a:gd name="connsiteY7" fmla="*/ 0 h 2156237"/>
              <a:gd name="connsiteX8" fmla="*/ 4116401 w 4475781"/>
              <a:gd name="connsiteY8" fmla="*/ 0 h 2156237"/>
              <a:gd name="connsiteX9" fmla="*/ 4475781 w 4475781"/>
              <a:gd name="connsiteY9" fmla="*/ 359380 h 2156237"/>
              <a:gd name="connsiteX10" fmla="*/ 4475781 w 4475781"/>
              <a:gd name="connsiteY10" fmla="*/ 809789 h 2156237"/>
              <a:gd name="connsiteX11" fmla="*/ 4475781 w 4475781"/>
              <a:gd name="connsiteY11" fmla="*/ 1245824 h 2156237"/>
              <a:gd name="connsiteX12" fmla="*/ 4475781 w 4475781"/>
              <a:gd name="connsiteY12" fmla="*/ 1796857 h 2156237"/>
              <a:gd name="connsiteX13" fmla="*/ 4116401 w 4475781"/>
              <a:gd name="connsiteY13" fmla="*/ 2156237 h 2156237"/>
              <a:gd name="connsiteX14" fmla="*/ 3692394 w 4475781"/>
              <a:gd name="connsiteY14" fmla="*/ 2156237 h 2156237"/>
              <a:gd name="connsiteX15" fmla="*/ 3080537 w 4475781"/>
              <a:gd name="connsiteY15" fmla="*/ 2156237 h 2156237"/>
              <a:gd name="connsiteX16" fmla="*/ 2543819 w 4475781"/>
              <a:gd name="connsiteY16" fmla="*/ 2156237 h 2156237"/>
              <a:gd name="connsiteX17" fmla="*/ 1931962 w 4475781"/>
              <a:gd name="connsiteY17" fmla="*/ 2156237 h 2156237"/>
              <a:gd name="connsiteX18" fmla="*/ 1357674 w 4475781"/>
              <a:gd name="connsiteY18" fmla="*/ 2156237 h 2156237"/>
              <a:gd name="connsiteX19" fmla="*/ 858527 w 4475781"/>
              <a:gd name="connsiteY19" fmla="*/ 2156237 h 2156237"/>
              <a:gd name="connsiteX20" fmla="*/ 359380 w 4475781"/>
              <a:gd name="connsiteY20" fmla="*/ 2156237 h 2156237"/>
              <a:gd name="connsiteX21" fmla="*/ 0 w 4475781"/>
              <a:gd name="connsiteY21" fmla="*/ 1796857 h 2156237"/>
              <a:gd name="connsiteX22" fmla="*/ 0 w 4475781"/>
              <a:gd name="connsiteY22" fmla="*/ 1317698 h 2156237"/>
              <a:gd name="connsiteX23" fmla="*/ 0 w 4475781"/>
              <a:gd name="connsiteY23" fmla="*/ 809789 h 2156237"/>
              <a:gd name="connsiteX24" fmla="*/ 0 w 4475781"/>
              <a:gd name="connsiteY24" fmla="*/ 359380 h 215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75781" h="2156237" fill="none" extrusionOk="0">
                <a:moveTo>
                  <a:pt x="0" y="359380"/>
                </a:moveTo>
                <a:cubicBezTo>
                  <a:pt x="-5600" y="172142"/>
                  <a:pt x="127686" y="-44069"/>
                  <a:pt x="359380" y="0"/>
                </a:cubicBezTo>
                <a:cubicBezTo>
                  <a:pt x="637569" y="-33419"/>
                  <a:pt x="687476" y="17279"/>
                  <a:pt x="933667" y="0"/>
                </a:cubicBezTo>
                <a:cubicBezTo>
                  <a:pt x="1179858" y="-17279"/>
                  <a:pt x="1206833" y="42696"/>
                  <a:pt x="1395244" y="0"/>
                </a:cubicBezTo>
                <a:cubicBezTo>
                  <a:pt x="1583655" y="-42696"/>
                  <a:pt x="1832677" y="35037"/>
                  <a:pt x="1969532" y="0"/>
                </a:cubicBezTo>
                <a:cubicBezTo>
                  <a:pt x="2106387" y="-35037"/>
                  <a:pt x="2232815" y="13167"/>
                  <a:pt x="2393539" y="0"/>
                </a:cubicBezTo>
                <a:cubicBezTo>
                  <a:pt x="2554263" y="-13167"/>
                  <a:pt x="2770503" y="44324"/>
                  <a:pt x="2967826" y="0"/>
                </a:cubicBezTo>
                <a:cubicBezTo>
                  <a:pt x="3165149" y="-44324"/>
                  <a:pt x="3278142" y="10050"/>
                  <a:pt x="3429403" y="0"/>
                </a:cubicBezTo>
                <a:cubicBezTo>
                  <a:pt x="3580664" y="-10050"/>
                  <a:pt x="3933554" y="81258"/>
                  <a:pt x="4116401" y="0"/>
                </a:cubicBezTo>
                <a:cubicBezTo>
                  <a:pt x="4325417" y="-45982"/>
                  <a:pt x="4419361" y="159082"/>
                  <a:pt x="4475781" y="359380"/>
                </a:cubicBezTo>
                <a:cubicBezTo>
                  <a:pt x="4510652" y="494556"/>
                  <a:pt x="4443844" y="620177"/>
                  <a:pt x="4475781" y="809789"/>
                </a:cubicBezTo>
                <a:cubicBezTo>
                  <a:pt x="4507718" y="999401"/>
                  <a:pt x="4431237" y="1112088"/>
                  <a:pt x="4475781" y="1245824"/>
                </a:cubicBezTo>
                <a:cubicBezTo>
                  <a:pt x="4520325" y="1379560"/>
                  <a:pt x="4419409" y="1528546"/>
                  <a:pt x="4475781" y="1796857"/>
                </a:cubicBezTo>
                <a:cubicBezTo>
                  <a:pt x="4487469" y="2023906"/>
                  <a:pt x="4327843" y="2169059"/>
                  <a:pt x="4116401" y="2156237"/>
                </a:cubicBezTo>
                <a:cubicBezTo>
                  <a:pt x="3919863" y="2200022"/>
                  <a:pt x="3821170" y="2145327"/>
                  <a:pt x="3692394" y="2156237"/>
                </a:cubicBezTo>
                <a:cubicBezTo>
                  <a:pt x="3563618" y="2167147"/>
                  <a:pt x="3323505" y="2105719"/>
                  <a:pt x="3080537" y="2156237"/>
                </a:cubicBezTo>
                <a:cubicBezTo>
                  <a:pt x="2837569" y="2206755"/>
                  <a:pt x="2743303" y="2110723"/>
                  <a:pt x="2543819" y="2156237"/>
                </a:cubicBezTo>
                <a:cubicBezTo>
                  <a:pt x="2344335" y="2201751"/>
                  <a:pt x="2182557" y="2145098"/>
                  <a:pt x="1931962" y="2156237"/>
                </a:cubicBezTo>
                <a:cubicBezTo>
                  <a:pt x="1681367" y="2167376"/>
                  <a:pt x="1547035" y="2091320"/>
                  <a:pt x="1357674" y="2156237"/>
                </a:cubicBezTo>
                <a:cubicBezTo>
                  <a:pt x="1168313" y="2221154"/>
                  <a:pt x="1009507" y="2139974"/>
                  <a:pt x="858527" y="2156237"/>
                </a:cubicBezTo>
                <a:cubicBezTo>
                  <a:pt x="707547" y="2172500"/>
                  <a:pt x="473260" y="2149596"/>
                  <a:pt x="359380" y="2156237"/>
                </a:cubicBezTo>
                <a:cubicBezTo>
                  <a:pt x="161290" y="2173981"/>
                  <a:pt x="9580" y="1986740"/>
                  <a:pt x="0" y="1796857"/>
                </a:cubicBezTo>
                <a:cubicBezTo>
                  <a:pt x="-20638" y="1643543"/>
                  <a:pt x="19435" y="1448531"/>
                  <a:pt x="0" y="1317698"/>
                </a:cubicBezTo>
                <a:cubicBezTo>
                  <a:pt x="-19435" y="1186865"/>
                  <a:pt x="29770" y="1002606"/>
                  <a:pt x="0" y="809789"/>
                </a:cubicBezTo>
                <a:cubicBezTo>
                  <a:pt x="-29770" y="616972"/>
                  <a:pt x="42927" y="544282"/>
                  <a:pt x="0" y="359380"/>
                </a:cubicBezTo>
                <a:close/>
              </a:path>
              <a:path w="4475781" h="2156237" stroke="0" extrusionOk="0">
                <a:moveTo>
                  <a:pt x="0" y="359380"/>
                </a:moveTo>
                <a:cubicBezTo>
                  <a:pt x="-10186" y="154617"/>
                  <a:pt x="128529" y="12149"/>
                  <a:pt x="359380" y="0"/>
                </a:cubicBezTo>
                <a:cubicBezTo>
                  <a:pt x="628621" y="-10398"/>
                  <a:pt x="817328" y="69081"/>
                  <a:pt x="971238" y="0"/>
                </a:cubicBezTo>
                <a:cubicBezTo>
                  <a:pt x="1125148" y="-69081"/>
                  <a:pt x="1310070" y="20845"/>
                  <a:pt x="1470385" y="0"/>
                </a:cubicBezTo>
                <a:cubicBezTo>
                  <a:pt x="1630700" y="-20845"/>
                  <a:pt x="1728481" y="46330"/>
                  <a:pt x="1931962" y="0"/>
                </a:cubicBezTo>
                <a:cubicBezTo>
                  <a:pt x="2135443" y="-46330"/>
                  <a:pt x="2315926" y="53898"/>
                  <a:pt x="2506249" y="0"/>
                </a:cubicBezTo>
                <a:cubicBezTo>
                  <a:pt x="2696572" y="-53898"/>
                  <a:pt x="2794309" y="50812"/>
                  <a:pt x="3005396" y="0"/>
                </a:cubicBezTo>
                <a:cubicBezTo>
                  <a:pt x="3216483" y="-50812"/>
                  <a:pt x="3375720" y="16998"/>
                  <a:pt x="3617254" y="0"/>
                </a:cubicBezTo>
                <a:cubicBezTo>
                  <a:pt x="3858788" y="-16998"/>
                  <a:pt x="4008274" y="59844"/>
                  <a:pt x="4116401" y="0"/>
                </a:cubicBezTo>
                <a:cubicBezTo>
                  <a:pt x="4305950" y="14775"/>
                  <a:pt x="4447881" y="128541"/>
                  <a:pt x="4475781" y="359380"/>
                </a:cubicBezTo>
                <a:cubicBezTo>
                  <a:pt x="4520260" y="541488"/>
                  <a:pt x="4436975" y="707044"/>
                  <a:pt x="4475781" y="809789"/>
                </a:cubicBezTo>
                <a:cubicBezTo>
                  <a:pt x="4514587" y="912534"/>
                  <a:pt x="4425267" y="1091670"/>
                  <a:pt x="4475781" y="1288948"/>
                </a:cubicBezTo>
                <a:cubicBezTo>
                  <a:pt x="4526295" y="1486226"/>
                  <a:pt x="4474297" y="1624941"/>
                  <a:pt x="4475781" y="1796857"/>
                </a:cubicBezTo>
                <a:cubicBezTo>
                  <a:pt x="4508757" y="2035730"/>
                  <a:pt x="4352860" y="2122985"/>
                  <a:pt x="4116401" y="2156237"/>
                </a:cubicBezTo>
                <a:cubicBezTo>
                  <a:pt x="3882897" y="2182899"/>
                  <a:pt x="3796034" y="2100956"/>
                  <a:pt x="3579684" y="2156237"/>
                </a:cubicBezTo>
                <a:cubicBezTo>
                  <a:pt x="3363334" y="2211518"/>
                  <a:pt x="3298529" y="2128366"/>
                  <a:pt x="3042966" y="2156237"/>
                </a:cubicBezTo>
                <a:cubicBezTo>
                  <a:pt x="2787403" y="2184108"/>
                  <a:pt x="2678827" y="2097570"/>
                  <a:pt x="2431109" y="2156237"/>
                </a:cubicBezTo>
                <a:cubicBezTo>
                  <a:pt x="2183391" y="2214904"/>
                  <a:pt x="2041642" y="2125079"/>
                  <a:pt x="1894391" y="2156237"/>
                </a:cubicBezTo>
                <a:cubicBezTo>
                  <a:pt x="1747140" y="2187395"/>
                  <a:pt x="1624890" y="2109186"/>
                  <a:pt x="1470385" y="2156237"/>
                </a:cubicBezTo>
                <a:cubicBezTo>
                  <a:pt x="1315880" y="2203288"/>
                  <a:pt x="1108415" y="2148679"/>
                  <a:pt x="1008808" y="2156237"/>
                </a:cubicBezTo>
                <a:cubicBezTo>
                  <a:pt x="909201" y="2163795"/>
                  <a:pt x="585982" y="2098692"/>
                  <a:pt x="359380" y="2156237"/>
                </a:cubicBezTo>
                <a:cubicBezTo>
                  <a:pt x="174518" y="2153356"/>
                  <a:pt x="3282" y="2026501"/>
                  <a:pt x="0" y="1796857"/>
                </a:cubicBezTo>
                <a:cubicBezTo>
                  <a:pt x="-28736" y="1571670"/>
                  <a:pt x="41411" y="1507868"/>
                  <a:pt x="0" y="1346448"/>
                </a:cubicBezTo>
                <a:cubicBezTo>
                  <a:pt x="-41411" y="1185028"/>
                  <a:pt x="9631" y="1085477"/>
                  <a:pt x="0" y="910413"/>
                </a:cubicBezTo>
                <a:cubicBezTo>
                  <a:pt x="-9631" y="735349"/>
                  <a:pt x="28819" y="619834"/>
                  <a:pt x="0" y="359380"/>
                </a:cubicBezTo>
                <a:close/>
              </a:path>
            </a:pathLst>
          </a:custGeom>
          <a:solidFill>
            <a:srgbClr val="5178AF">
              <a:alpha val="86000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Nombre de numéros </a:t>
            </a:r>
            <a:r>
              <a:rPr lang="fr-FR" sz="25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CAS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15 184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458231C-8C95-3118-0BD4-3736CAAC88E5}"/>
              </a:ext>
            </a:extLst>
          </p:cNvPr>
          <p:cNvSpPr/>
          <p:nvPr/>
        </p:nvSpPr>
        <p:spPr>
          <a:xfrm>
            <a:off x="5156410" y="1704274"/>
            <a:ext cx="3653579" cy="2336503"/>
          </a:xfrm>
          <a:custGeom>
            <a:avLst/>
            <a:gdLst>
              <a:gd name="connsiteX0" fmla="*/ 0 w 3653579"/>
              <a:gd name="connsiteY0" fmla="*/ 389425 h 2336503"/>
              <a:gd name="connsiteX1" fmla="*/ 389425 w 3653579"/>
              <a:gd name="connsiteY1" fmla="*/ 0 h 2336503"/>
              <a:gd name="connsiteX2" fmla="*/ 993118 w 3653579"/>
              <a:gd name="connsiteY2" fmla="*/ 0 h 2336503"/>
              <a:gd name="connsiteX3" fmla="*/ 1481822 w 3653579"/>
              <a:gd name="connsiteY3" fmla="*/ 0 h 2336503"/>
              <a:gd name="connsiteX4" fmla="*/ 2056768 w 3653579"/>
              <a:gd name="connsiteY4" fmla="*/ 0 h 2336503"/>
              <a:gd name="connsiteX5" fmla="*/ 2574219 w 3653579"/>
              <a:gd name="connsiteY5" fmla="*/ 0 h 2336503"/>
              <a:gd name="connsiteX6" fmla="*/ 3264154 w 3653579"/>
              <a:gd name="connsiteY6" fmla="*/ 0 h 2336503"/>
              <a:gd name="connsiteX7" fmla="*/ 3653579 w 3653579"/>
              <a:gd name="connsiteY7" fmla="*/ 389425 h 2336503"/>
              <a:gd name="connsiteX8" fmla="*/ 3653579 w 3653579"/>
              <a:gd name="connsiteY8" fmla="*/ 939796 h 2336503"/>
              <a:gd name="connsiteX9" fmla="*/ 3653579 w 3653579"/>
              <a:gd name="connsiteY9" fmla="*/ 1474590 h 2336503"/>
              <a:gd name="connsiteX10" fmla="*/ 3653579 w 3653579"/>
              <a:gd name="connsiteY10" fmla="*/ 1947078 h 2336503"/>
              <a:gd name="connsiteX11" fmla="*/ 3264154 w 3653579"/>
              <a:gd name="connsiteY11" fmla="*/ 2336503 h 2336503"/>
              <a:gd name="connsiteX12" fmla="*/ 2631714 w 3653579"/>
              <a:gd name="connsiteY12" fmla="*/ 2336503 h 2336503"/>
              <a:gd name="connsiteX13" fmla="*/ 2114262 w 3653579"/>
              <a:gd name="connsiteY13" fmla="*/ 2336503 h 2336503"/>
              <a:gd name="connsiteX14" fmla="*/ 1625558 w 3653579"/>
              <a:gd name="connsiteY14" fmla="*/ 2336503 h 2336503"/>
              <a:gd name="connsiteX15" fmla="*/ 1108107 w 3653579"/>
              <a:gd name="connsiteY15" fmla="*/ 2336503 h 2336503"/>
              <a:gd name="connsiteX16" fmla="*/ 389425 w 3653579"/>
              <a:gd name="connsiteY16" fmla="*/ 2336503 h 2336503"/>
              <a:gd name="connsiteX17" fmla="*/ 0 w 3653579"/>
              <a:gd name="connsiteY17" fmla="*/ 1947078 h 2336503"/>
              <a:gd name="connsiteX18" fmla="*/ 0 w 3653579"/>
              <a:gd name="connsiteY18" fmla="*/ 1474590 h 2336503"/>
              <a:gd name="connsiteX19" fmla="*/ 0 w 3653579"/>
              <a:gd name="connsiteY19" fmla="*/ 955372 h 2336503"/>
              <a:gd name="connsiteX20" fmla="*/ 0 w 3653579"/>
              <a:gd name="connsiteY20" fmla="*/ 389425 h 233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3579" h="2336503" fill="none" extrusionOk="0">
                <a:moveTo>
                  <a:pt x="0" y="389425"/>
                </a:moveTo>
                <a:cubicBezTo>
                  <a:pt x="4597" y="183454"/>
                  <a:pt x="120962" y="28155"/>
                  <a:pt x="389425" y="0"/>
                </a:cubicBezTo>
                <a:cubicBezTo>
                  <a:pt x="662692" y="-44665"/>
                  <a:pt x="816713" y="25522"/>
                  <a:pt x="993118" y="0"/>
                </a:cubicBezTo>
                <a:cubicBezTo>
                  <a:pt x="1169523" y="-25522"/>
                  <a:pt x="1246322" y="30486"/>
                  <a:pt x="1481822" y="0"/>
                </a:cubicBezTo>
                <a:cubicBezTo>
                  <a:pt x="1717322" y="-30486"/>
                  <a:pt x="1882052" y="29763"/>
                  <a:pt x="2056768" y="0"/>
                </a:cubicBezTo>
                <a:cubicBezTo>
                  <a:pt x="2231484" y="-29763"/>
                  <a:pt x="2387661" y="58888"/>
                  <a:pt x="2574219" y="0"/>
                </a:cubicBezTo>
                <a:cubicBezTo>
                  <a:pt x="2760777" y="-58888"/>
                  <a:pt x="2947682" y="22965"/>
                  <a:pt x="3264154" y="0"/>
                </a:cubicBezTo>
                <a:cubicBezTo>
                  <a:pt x="3513015" y="-7411"/>
                  <a:pt x="3683468" y="198977"/>
                  <a:pt x="3653579" y="389425"/>
                </a:cubicBezTo>
                <a:cubicBezTo>
                  <a:pt x="3698605" y="542576"/>
                  <a:pt x="3630685" y="825093"/>
                  <a:pt x="3653579" y="939796"/>
                </a:cubicBezTo>
                <a:cubicBezTo>
                  <a:pt x="3676473" y="1054499"/>
                  <a:pt x="3594424" y="1267248"/>
                  <a:pt x="3653579" y="1474590"/>
                </a:cubicBezTo>
                <a:cubicBezTo>
                  <a:pt x="3712734" y="1681932"/>
                  <a:pt x="3603949" y="1790233"/>
                  <a:pt x="3653579" y="1947078"/>
                </a:cubicBezTo>
                <a:cubicBezTo>
                  <a:pt x="3643754" y="2167660"/>
                  <a:pt x="3500867" y="2395137"/>
                  <a:pt x="3264154" y="2336503"/>
                </a:cubicBezTo>
                <a:cubicBezTo>
                  <a:pt x="2988871" y="2355405"/>
                  <a:pt x="2853943" y="2288688"/>
                  <a:pt x="2631714" y="2336503"/>
                </a:cubicBezTo>
                <a:cubicBezTo>
                  <a:pt x="2409485" y="2384318"/>
                  <a:pt x="2307122" y="2330843"/>
                  <a:pt x="2114262" y="2336503"/>
                </a:cubicBezTo>
                <a:cubicBezTo>
                  <a:pt x="1921402" y="2342163"/>
                  <a:pt x="1739814" y="2287590"/>
                  <a:pt x="1625558" y="2336503"/>
                </a:cubicBezTo>
                <a:cubicBezTo>
                  <a:pt x="1511302" y="2385416"/>
                  <a:pt x="1326381" y="2282430"/>
                  <a:pt x="1108107" y="2336503"/>
                </a:cubicBezTo>
                <a:cubicBezTo>
                  <a:pt x="889833" y="2390576"/>
                  <a:pt x="541894" y="2285442"/>
                  <a:pt x="389425" y="2336503"/>
                </a:cubicBezTo>
                <a:cubicBezTo>
                  <a:pt x="151651" y="2339225"/>
                  <a:pt x="16971" y="2179976"/>
                  <a:pt x="0" y="1947078"/>
                </a:cubicBezTo>
                <a:cubicBezTo>
                  <a:pt x="-30558" y="1815540"/>
                  <a:pt x="10878" y="1664081"/>
                  <a:pt x="0" y="1474590"/>
                </a:cubicBezTo>
                <a:cubicBezTo>
                  <a:pt x="-10878" y="1285099"/>
                  <a:pt x="16860" y="1096080"/>
                  <a:pt x="0" y="955372"/>
                </a:cubicBezTo>
                <a:cubicBezTo>
                  <a:pt x="-16860" y="814664"/>
                  <a:pt x="38238" y="640939"/>
                  <a:pt x="0" y="389425"/>
                </a:cubicBezTo>
                <a:close/>
              </a:path>
              <a:path w="3653579" h="2336503" stroke="0" extrusionOk="0">
                <a:moveTo>
                  <a:pt x="0" y="389425"/>
                </a:moveTo>
                <a:cubicBezTo>
                  <a:pt x="-16211" y="164353"/>
                  <a:pt x="157019" y="6506"/>
                  <a:pt x="389425" y="0"/>
                </a:cubicBezTo>
                <a:cubicBezTo>
                  <a:pt x="702398" y="-67083"/>
                  <a:pt x="820066" y="58450"/>
                  <a:pt x="1021865" y="0"/>
                </a:cubicBezTo>
                <a:cubicBezTo>
                  <a:pt x="1223664" y="-58450"/>
                  <a:pt x="1389403" y="63730"/>
                  <a:pt x="1568064" y="0"/>
                </a:cubicBezTo>
                <a:cubicBezTo>
                  <a:pt x="1746725" y="-63730"/>
                  <a:pt x="1960534" y="24042"/>
                  <a:pt x="2085515" y="0"/>
                </a:cubicBezTo>
                <a:cubicBezTo>
                  <a:pt x="2210496" y="-24042"/>
                  <a:pt x="2437821" y="48354"/>
                  <a:pt x="2689208" y="0"/>
                </a:cubicBezTo>
                <a:cubicBezTo>
                  <a:pt x="2940595" y="-48354"/>
                  <a:pt x="3119846" y="1351"/>
                  <a:pt x="3264154" y="0"/>
                </a:cubicBezTo>
                <a:cubicBezTo>
                  <a:pt x="3500225" y="-34172"/>
                  <a:pt x="3640640" y="185723"/>
                  <a:pt x="3653579" y="389425"/>
                </a:cubicBezTo>
                <a:cubicBezTo>
                  <a:pt x="3702602" y="533528"/>
                  <a:pt x="3649580" y="741823"/>
                  <a:pt x="3653579" y="908643"/>
                </a:cubicBezTo>
                <a:cubicBezTo>
                  <a:pt x="3657578" y="1075463"/>
                  <a:pt x="3623438" y="1257514"/>
                  <a:pt x="3653579" y="1381131"/>
                </a:cubicBezTo>
                <a:cubicBezTo>
                  <a:pt x="3683720" y="1504748"/>
                  <a:pt x="3600949" y="1664212"/>
                  <a:pt x="3653579" y="1947078"/>
                </a:cubicBezTo>
                <a:cubicBezTo>
                  <a:pt x="3682278" y="2204872"/>
                  <a:pt x="3482534" y="2370759"/>
                  <a:pt x="3264154" y="2336503"/>
                </a:cubicBezTo>
                <a:cubicBezTo>
                  <a:pt x="3070927" y="2342107"/>
                  <a:pt x="2916105" y="2286455"/>
                  <a:pt x="2775450" y="2336503"/>
                </a:cubicBezTo>
                <a:cubicBezTo>
                  <a:pt x="2634795" y="2386551"/>
                  <a:pt x="2388305" y="2297481"/>
                  <a:pt x="2143010" y="2336503"/>
                </a:cubicBezTo>
                <a:cubicBezTo>
                  <a:pt x="1897715" y="2375525"/>
                  <a:pt x="1752305" y="2275649"/>
                  <a:pt x="1625558" y="2336503"/>
                </a:cubicBezTo>
                <a:cubicBezTo>
                  <a:pt x="1498811" y="2397357"/>
                  <a:pt x="1304986" y="2304097"/>
                  <a:pt x="1050613" y="2336503"/>
                </a:cubicBezTo>
                <a:cubicBezTo>
                  <a:pt x="796241" y="2368909"/>
                  <a:pt x="600923" y="2267847"/>
                  <a:pt x="389425" y="2336503"/>
                </a:cubicBezTo>
                <a:cubicBezTo>
                  <a:pt x="161555" y="2298006"/>
                  <a:pt x="25014" y="2157069"/>
                  <a:pt x="0" y="1947078"/>
                </a:cubicBezTo>
                <a:cubicBezTo>
                  <a:pt x="-43624" y="1767319"/>
                  <a:pt x="44092" y="1608503"/>
                  <a:pt x="0" y="1474590"/>
                </a:cubicBezTo>
                <a:cubicBezTo>
                  <a:pt x="-44092" y="1340677"/>
                  <a:pt x="52018" y="1036275"/>
                  <a:pt x="0" y="924219"/>
                </a:cubicBezTo>
                <a:cubicBezTo>
                  <a:pt x="-52018" y="812163"/>
                  <a:pt x="5958" y="602696"/>
                  <a:pt x="0" y="389425"/>
                </a:cubicBezTo>
                <a:close/>
              </a:path>
            </a:pathLst>
          </a:custGeom>
          <a:solidFill>
            <a:srgbClr val="5178AF">
              <a:alpha val="86376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Nombres de Substances chimiques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22 983</a:t>
            </a:r>
          </a:p>
        </p:txBody>
      </p:sp>
      <p:sp>
        <p:nvSpPr>
          <p:cNvPr id="6" name="Nuage 5">
            <a:extLst>
              <a:ext uri="{FF2B5EF4-FFF2-40B4-BE49-F238E27FC236}">
                <a16:creationId xmlns:a16="http://schemas.microsoft.com/office/drawing/2014/main" id="{EC70C41A-E385-D4EC-7628-50AC05923CB2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4" name="Pensées 13">
            <a:extLst>
              <a:ext uri="{FF2B5EF4-FFF2-40B4-BE49-F238E27FC236}">
                <a16:creationId xmlns:a16="http://schemas.microsoft.com/office/drawing/2014/main" id="{1D29F1FE-4F89-7BF4-5540-CCF9FB519D17}"/>
              </a:ext>
            </a:extLst>
          </p:cNvPr>
          <p:cNvSpPr/>
          <p:nvPr/>
        </p:nvSpPr>
        <p:spPr>
          <a:xfrm rot="581822">
            <a:off x="8372470" y="1509426"/>
            <a:ext cx="1958052" cy="1206815"/>
          </a:xfrm>
          <a:custGeom>
            <a:avLst/>
            <a:gdLst>
              <a:gd name="connsiteX0" fmla="*/ 176768 w 1958052"/>
              <a:gd name="connsiteY0" fmla="*/ 401433 h 1206815"/>
              <a:gd name="connsiteX1" fmla="*/ 254864 w 1958052"/>
              <a:gd name="connsiteY1" fmla="*/ 192950 h 1206815"/>
              <a:gd name="connsiteX2" fmla="*/ 634780 w 1958052"/>
              <a:gd name="connsiteY2" fmla="*/ 145320 h 1206815"/>
              <a:gd name="connsiteX3" fmla="*/ 1017824 w 1958052"/>
              <a:gd name="connsiteY3" fmla="*/ 95874 h 1206815"/>
              <a:gd name="connsiteX4" fmla="*/ 1167080 w 1958052"/>
              <a:gd name="connsiteY4" fmla="*/ 5587 h 1206815"/>
              <a:gd name="connsiteX5" fmla="*/ 1352189 w 1958052"/>
              <a:gd name="connsiteY5" fmla="*/ 69308 h 1206815"/>
              <a:gd name="connsiteX6" fmla="*/ 1607370 w 1958052"/>
              <a:gd name="connsiteY6" fmla="*/ 19275 h 1206815"/>
              <a:gd name="connsiteX7" fmla="*/ 1736773 w 1958052"/>
              <a:gd name="connsiteY7" fmla="*/ 155768 h 1206815"/>
              <a:gd name="connsiteX8" fmla="*/ 1902845 w 1958052"/>
              <a:gd name="connsiteY8" fmla="*/ 288238 h 1206815"/>
              <a:gd name="connsiteX9" fmla="*/ 1895412 w 1958052"/>
              <a:gd name="connsiteY9" fmla="*/ 431883 h 1206815"/>
              <a:gd name="connsiteX10" fmla="*/ 1949712 w 1958052"/>
              <a:gd name="connsiteY10" fmla="*/ 651512 h 1206815"/>
              <a:gd name="connsiteX11" fmla="*/ 1695346 w 1958052"/>
              <a:gd name="connsiteY11" fmla="*/ 843764 h 1206815"/>
              <a:gd name="connsiteX12" fmla="*/ 1604288 w 1958052"/>
              <a:gd name="connsiteY12" fmla="*/ 1008500 h 1206815"/>
              <a:gd name="connsiteX13" fmla="*/ 1294263 w 1958052"/>
              <a:gd name="connsiteY13" fmla="*/ 1028446 h 1206815"/>
              <a:gd name="connsiteX14" fmla="*/ 1072713 w 1958052"/>
              <a:gd name="connsiteY14" fmla="*/ 1204189 h 1206815"/>
              <a:gd name="connsiteX15" fmla="*/ 746960 w 1958052"/>
              <a:gd name="connsiteY15" fmla="*/ 1096916 h 1206815"/>
              <a:gd name="connsiteX16" fmla="*/ 263067 w 1958052"/>
              <a:gd name="connsiteY16" fmla="*/ 990929 h 1206815"/>
              <a:gd name="connsiteX17" fmla="*/ 50311 w 1958052"/>
              <a:gd name="connsiteY17" fmla="*/ 872985 h 1206815"/>
              <a:gd name="connsiteX18" fmla="*/ 95772 w 1958052"/>
              <a:gd name="connsiteY18" fmla="*/ 713780 h 1206815"/>
              <a:gd name="connsiteX19" fmla="*/ -227 w 1958052"/>
              <a:gd name="connsiteY19" fmla="*/ 550441 h 1206815"/>
              <a:gd name="connsiteX20" fmla="*/ 175091 w 1958052"/>
              <a:gd name="connsiteY20" fmla="*/ 405260 h 1206815"/>
              <a:gd name="connsiteX21" fmla="*/ 176768 w 1958052"/>
              <a:gd name="connsiteY21" fmla="*/ 401433 h 1206815"/>
              <a:gd name="connsiteX0" fmla="*/ 604628 w 1958052"/>
              <a:gd name="connsiteY0" fmla="*/ 1357667 h 1206815"/>
              <a:gd name="connsiteX1" fmla="*/ 571105 w 1958052"/>
              <a:gd name="connsiteY1" fmla="*/ 1391190 h 1206815"/>
              <a:gd name="connsiteX2" fmla="*/ 537582 w 1958052"/>
              <a:gd name="connsiteY2" fmla="*/ 1357667 h 1206815"/>
              <a:gd name="connsiteX3" fmla="*/ 571105 w 1958052"/>
              <a:gd name="connsiteY3" fmla="*/ 1324144 h 1206815"/>
              <a:gd name="connsiteX4" fmla="*/ 604628 w 1958052"/>
              <a:gd name="connsiteY4" fmla="*/ 1357667 h 1206815"/>
              <a:gd name="connsiteX0" fmla="*/ 660296 w 1958052"/>
              <a:gd name="connsiteY0" fmla="*/ 1316719 h 1206815"/>
              <a:gd name="connsiteX1" fmla="*/ 593251 w 1958052"/>
              <a:gd name="connsiteY1" fmla="*/ 1383764 h 1206815"/>
              <a:gd name="connsiteX2" fmla="*/ 526206 w 1958052"/>
              <a:gd name="connsiteY2" fmla="*/ 1316719 h 1206815"/>
              <a:gd name="connsiteX3" fmla="*/ 593251 w 1958052"/>
              <a:gd name="connsiteY3" fmla="*/ 1249674 h 1206815"/>
              <a:gd name="connsiteX4" fmla="*/ 660296 w 1958052"/>
              <a:gd name="connsiteY4" fmla="*/ 1316719 h 1206815"/>
              <a:gd name="connsiteX0" fmla="*/ 747858 w 1958052"/>
              <a:gd name="connsiteY0" fmla="*/ 1216799 h 1206815"/>
              <a:gd name="connsiteX1" fmla="*/ 647290 w 1958052"/>
              <a:gd name="connsiteY1" fmla="*/ 1317367 h 1206815"/>
              <a:gd name="connsiteX2" fmla="*/ 546722 w 1958052"/>
              <a:gd name="connsiteY2" fmla="*/ 1216799 h 1206815"/>
              <a:gd name="connsiteX3" fmla="*/ 647290 w 1958052"/>
              <a:gd name="connsiteY3" fmla="*/ 1116231 h 1206815"/>
              <a:gd name="connsiteX4" fmla="*/ 747858 w 1958052"/>
              <a:gd name="connsiteY4" fmla="*/ 1216799 h 1206815"/>
              <a:gd name="connsiteX0" fmla="*/ 212711 w 1958052"/>
              <a:gd name="connsiteY0" fmla="*/ 731268 h 1206815"/>
              <a:gd name="connsiteX1" fmla="*/ 97902 w 1958052"/>
              <a:gd name="connsiteY1" fmla="*/ 709003 h 1206815"/>
              <a:gd name="connsiteX2" fmla="*/ 314013 w 1958052"/>
              <a:gd name="connsiteY2" fmla="*/ 974922 h 1206815"/>
              <a:gd name="connsiteX3" fmla="*/ 263793 w 1958052"/>
              <a:gd name="connsiteY3" fmla="*/ 985565 h 1206815"/>
              <a:gd name="connsiteX4" fmla="*/ 746869 w 1958052"/>
              <a:gd name="connsiteY4" fmla="*/ 1091999 h 1206815"/>
              <a:gd name="connsiteX5" fmla="*/ 716592 w 1958052"/>
              <a:gd name="connsiteY5" fmla="*/ 1043392 h 1206815"/>
              <a:gd name="connsiteX6" fmla="*/ 1306591 w 1958052"/>
              <a:gd name="connsiteY6" fmla="*/ 970787 h 1206815"/>
              <a:gd name="connsiteX7" fmla="*/ 1294489 w 1958052"/>
              <a:gd name="connsiteY7" fmla="*/ 1024116 h 1206815"/>
              <a:gd name="connsiteX8" fmla="*/ 1546906 w 1958052"/>
              <a:gd name="connsiteY8" fmla="*/ 641232 h 1206815"/>
              <a:gd name="connsiteX9" fmla="*/ 1694258 w 1958052"/>
              <a:gd name="connsiteY9" fmla="*/ 840580 h 1206815"/>
              <a:gd name="connsiteX10" fmla="*/ 1894505 w 1958052"/>
              <a:gd name="connsiteY10" fmla="*/ 428922 h 1206815"/>
              <a:gd name="connsiteX11" fmla="*/ 1828874 w 1958052"/>
              <a:gd name="connsiteY11" fmla="*/ 503677 h 1206815"/>
              <a:gd name="connsiteX12" fmla="*/ 1737045 w 1958052"/>
              <a:gd name="connsiteY12" fmla="*/ 151578 h 1206815"/>
              <a:gd name="connsiteX13" fmla="*/ 1740490 w 1958052"/>
              <a:gd name="connsiteY13" fmla="*/ 186888 h 1206815"/>
              <a:gd name="connsiteX14" fmla="*/ 1317968 w 1958052"/>
              <a:gd name="connsiteY14" fmla="*/ 110401 h 1206815"/>
              <a:gd name="connsiteX15" fmla="*/ 1351599 w 1958052"/>
              <a:gd name="connsiteY15" fmla="*/ 65369 h 1206815"/>
              <a:gd name="connsiteX16" fmla="*/ 1003546 w 1958052"/>
              <a:gd name="connsiteY16" fmla="*/ 131855 h 1206815"/>
              <a:gd name="connsiteX17" fmla="*/ 1019818 w 1958052"/>
              <a:gd name="connsiteY17" fmla="*/ 93025 h 1206815"/>
              <a:gd name="connsiteX18" fmla="*/ 634553 w 1958052"/>
              <a:gd name="connsiteY18" fmla="*/ 145041 h 1206815"/>
              <a:gd name="connsiteX19" fmla="*/ 693476 w 1958052"/>
              <a:gd name="connsiteY19" fmla="*/ 182698 h 1206815"/>
              <a:gd name="connsiteX20" fmla="*/ 187057 w 1958052"/>
              <a:gd name="connsiteY20" fmla="*/ 441074 h 1206815"/>
              <a:gd name="connsiteX21" fmla="*/ 176768 w 1958052"/>
              <a:gd name="connsiteY21" fmla="*/ 401433 h 120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58052" h="1206815" fill="none" extrusionOk="0">
                <a:moveTo>
                  <a:pt x="176768" y="401433"/>
                </a:moveTo>
                <a:cubicBezTo>
                  <a:pt x="157354" y="339959"/>
                  <a:pt x="187597" y="241870"/>
                  <a:pt x="254864" y="192950"/>
                </a:cubicBezTo>
                <a:cubicBezTo>
                  <a:pt x="359535" y="106321"/>
                  <a:pt x="509073" y="53769"/>
                  <a:pt x="634780" y="145320"/>
                </a:cubicBezTo>
                <a:cubicBezTo>
                  <a:pt x="735600" y="41137"/>
                  <a:pt x="889234" y="3549"/>
                  <a:pt x="1017824" y="95874"/>
                </a:cubicBezTo>
                <a:cubicBezTo>
                  <a:pt x="1045111" y="52521"/>
                  <a:pt x="1099901" y="4511"/>
                  <a:pt x="1167080" y="5587"/>
                </a:cubicBezTo>
                <a:cubicBezTo>
                  <a:pt x="1246724" y="-9426"/>
                  <a:pt x="1315948" y="9043"/>
                  <a:pt x="1352189" y="69308"/>
                </a:cubicBezTo>
                <a:cubicBezTo>
                  <a:pt x="1402767" y="2835"/>
                  <a:pt x="1532979" y="-27146"/>
                  <a:pt x="1607370" y="19275"/>
                </a:cubicBezTo>
                <a:cubicBezTo>
                  <a:pt x="1671771" y="45631"/>
                  <a:pt x="1726340" y="102080"/>
                  <a:pt x="1736773" y="155768"/>
                </a:cubicBezTo>
                <a:cubicBezTo>
                  <a:pt x="1818048" y="173117"/>
                  <a:pt x="1876707" y="226258"/>
                  <a:pt x="1902845" y="288238"/>
                </a:cubicBezTo>
                <a:cubicBezTo>
                  <a:pt x="1925087" y="336370"/>
                  <a:pt x="1915979" y="377624"/>
                  <a:pt x="1895412" y="431883"/>
                </a:cubicBezTo>
                <a:cubicBezTo>
                  <a:pt x="1967401" y="494763"/>
                  <a:pt x="1985611" y="588719"/>
                  <a:pt x="1949712" y="651512"/>
                </a:cubicBezTo>
                <a:cubicBezTo>
                  <a:pt x="1925780" y="759137"/>
                  <a:pt x="1822216" y="837278"/>
                  <a:pt x="1695346" y="843764"/>
                </a:cubicBezTo>
                <a:cubicBezTo>
                  <a:pt x="1704938" y="917166"/>
                  <a:pt x="1653433" y="956323"/>
                  <a:pt x="1604288" y="1008500"/>
                </a:cubicBezTo>
                <a:cubicBezTo>
                  <a:pt x="1513333" y="1075273"/>
                  <a:pt x="1404772" y="1082342"/>
                  <a:pt x="1294263" y="1028446"/>
                </a:cubicBezTo>
                <a:cubicBezTo>
                  <a:pt x="1279256" y="1098354"/>
                  <a:pt x="1174340" y="1175603"/>
                  <a:pt x="1072713" y="1204189"/>
                </a:cubicBezTo>
                <a:cubicBezTo>
                  <a:pt x="943919" y="1231274"/>
                  <a:pt x="819676" y="1209153"/>
                  <a:pt x="746960" y="1096916"/>
                </a:cubicBezTo>
                <a:cubicBezTo>
                  <a:pt x="552286" y="1151509"/>
                  <a:pt x="368542" y="1125568"/>
                  <a:pt x="263067" y="990929"/>
                </a:cubicBezTo>
                <a:cubicBezTo>
                  <a:pt x="174673" y="1009469"/>
                  <a:pt x="83238" y="951500"/>
                  <a:pt x="50311" y="872985"/>
                </a:cubicBezTo>
                <a:cubicBezTo>
                  <a:pt x="29160" y="817509"/>
                  <a:pt x="47657" y="743094"/>
                  <a:pt x="95772" y="713780"/>
                </a:cubicBezTo>
                <a:cubicBezTo>
                  <a:pt x="29262" y="668150"/>
                  <a:pt x="-7147" y="608759"/>
                  <a:pt x="-227" y="550441"/>
                </a:cubicBezTo>
                <a:cubicBezTo>
                  <a:pt x="-9398" y="475058"/>
                  <a:pt x="87370" y="407363"/>
                  <a:pt x="175091" y="405260"/>
                </a:cubicBezTo>
                <a:cubicBezTo>
                  <a:pt x="175797" y="403847"/>
                  <a:pt x="176482" y="402698"/>
                  <a:pt x="176768" y="401433"/>
                </a:cubicBezTo>
                <a:close/>
              </a:path>
              <a:path w="1958052" h="1206815" fill="none" extrusionOk="0">
                <a:moveTo>
                  <a:pt x="604628" y="1357667"/>
                </a:moveTo>
                <a:cubicBezTo>
                  <a:pt x="602493" y="1376973"/>
                  <a:pt x="589317" y="1395756"/>
                  <a:pt x="571105" y="1391190"/>
                </a:cubicBezTo>
                <a:cubicBezTo>
                  <a:pt x="551397" y="1390143"/>
                  <a:pt x="538442" y="1376259"/>
                  <a:pt x="537582" y="1357667"/>
                </a:cubicBezTo>
                <a:cubicBezTo>
                  <a:pt x="533138" y="1338728"/>
                  <a:pt x="548423" y="1325970"/>
                  <a:pt x="571105" y="1324144"/>
                </a:cubicBezTo>
                <a:cubicBezTo>
                  <a:pt x="586881" y="1320955"/>
                  <a:pt x="604964" y="1334903"/>
                  <a:pt x="604628" y="1357667"/>
                </a:cubicBezTo>
                <a:close/>
              </a:path>
              <a:path w="1958052" h="1206815" fill="none" extrusionOk="0">
                <a:moveTo>
                  <a:pt x="660296" y="1316719"/>
                </a:moveTo>
                <a:cubicBezTo>
                  <a:pt x="665975" y="1349836"/>
                  <a:pt x="637213" y="1377899"/>
                  <a:pt x="593251" y="1383764"/>
                </a:cubicBezTo>
                <a:cubicBezTo>
                  <a:pt x="557786" y="1392586"/>
                  <a:pt x="528270" y="1351815"/>
                  <a:pt x="526206" y="1316719"/>
                </a:cubicBezTo>
                <a:cubicBezTo>
                  <a:pt x="532155" y="1280057"/>
                  <a:pt x="555922" y="1245942"/>
                  <a:pt x="593251" y="1249674"/>
                </a:cubicBezTo>
                <a:cubicBezTo>
                  <a:pt x="628419" y="1249878"/>
                  <a:pt x="661619" y="1281304"/>
                  <a:pt x="660296" y="1316719"/>
                </a:cubicBezTo>
                <a:close/>
              </a:path>
              <a:path w="1958052" h="1206815" fill="none" extrusionOk="0">
                <a:moveTo>
                  <a:pt x="747858" y="1216799"/>
                </a:moveTo>
                <a:cubicBezTo>
                  <a:pt x="742368" y="1270279"/>
                  <a:pt x="716027" y="1316497"/>
                  <a:pt x="647290" y="1317367"/>
                </a:cubicBezTo>
                <a:cubicBezTo>
                  <a:pt x="591524" y="1307804"/>
                  <a:pt x="557010" y="1264878"/>
                  <a:pt x="546722" y="1216799"/>
                </a:cubicBezTo>
                <a:cubicBezTo>
                  <a:pt x="550848" y="1169544"/>
                  <a:pt x="595493" y="1116149"/>
                  <a:pt x="647290" y="1116231"/>
                </a:cubicBezTo>
                <a:cubicBezTo>
                  <a:pt x="712052" y="1106777"/>
                  <a:pt x="752584" y="1150193"/>
                  <a:pt x="747858" y="1216799"/>
                </a:cubicBezTo>
                <a:close/>
              </a:path>
              <a:path w="1958052" h="1206815" fill="none" extrusionOk="0">
                <a:moveTo>
                  <a:pt x="212711" y="731268"/>
                </a:moveTo>
                <a:cubicBezTo>
                  <a:pt x="181411" y="735911"/>
                  <a:pt x="126855" y="729598"/>
                  <a:pt x="97902" y="709003"/>
                </a:cubicBezTo>
                <a:moveTo>
                  <a:pt x="314013" y="974922"/>
                </a:moveTo>
                <a:cubicBezTo>
                  <a:pt x="296471" y="982884"/>
                  <a:pt x="282001" y="984071"/>
                  <a:pt x="263793" y="985565"/>
                </a:cubicBezTo>
                <a:moveTo>
                  <a:pt x="746869" y="1091999"/>
                </a:moveTo>
                <a:cubicBezTo>
                  <a:pt x="737811" y="1075283"/>
                  <a:pt x="722912" y="1057973"/>
                  <a:pt x="716592" y="1043392"/>
                </a:cubicBezTo>
                <a:moveTo>
                  <a:pt x="1306591" y="970787"/>
                </a:moveTo>
                <a:cubicBezTo>
                  <a:pt x="1304083" y="990670"/>
                  <a:pt x="1302364" y="1008790"/>
                  <a:pt x="1294489" y="1024116"/>
                </a:cubicBezTo>
                <a:moveTo>
                  <a:pt x="1546906" y="641232"/>
                </a:moveTo>
                <a:cubicBezTo>
                  <a:pt x="1632549" y="679012"/>
                  <a:pt x="1695288" y="758458"/>
                  <a:pt x="1694258" y="840580"/>
                </a:cubicBezTo>
                <a:moveTo>
                  <a:pt x="1894505" y="428922"/>
                </a:moveTo>
                <a:cubicBezTo>
                  <a:pt x="1876048" y="458407"/>
                  <a:pt x="1856250" y="487836"/>
                  <a:pt x="1828874" y="503677"/>
                </a:cubicBezTo>
                <a:moveTo>
                  <a:pt x="1737045" y="151578"/>
                </a:moveTo>
                <a:cubicBezTo>
                  <a:pt x="1738658" y="163018"/>
                  <a:pt x="1738294" y="176414"/>
                  <a:pt x="1740490" y="186888"/>
                </a:cubicBezTo>
                <a:moveTo>
                  <a:pt x="1317968" y="110401"/>
                </a:moveTo>
                <a:cubicBezTo>
                  <a:pt x="1327408" y="91166"/>
                  <a:pt x="1337449" y="78727"/>
                  <a:pt x="1351599" y="65369"/>
                </a:cubicBezTo>
                <a:moveTo>
                  <a:pt x="1003546" y="131855"/>
                </a:moveTo>
                <a:cubicBezTo>
                  <a:pt x="1007182" y="119021"/>
                  <a:pt x="1012694" y="105819"/>
                  <a:pt x="1019818" y="93025"/>
                </a:cubicBezTo>
                <a:moveTo>
                  <a:pt x="634553" y="145041"/>
                </a:moveTo>
                <a:cubicBezTo>
                  <a:pt x="657319" y="154869"/>
                  <a:pt x="675272" y="173032"/>
                  <a:pt x="693476" y="182698"/>
                </a:cubicBezTo>
                <a:moveTo>
                  <a:pt x="187057" y="441074"/>
                </a:moveTo>
                <a:cubicBezTo>
                  <a:pt x="183808" y="430123"/>
                  <a:pt x="179588" y="414238"/>
                  <a:pt x="176768" y="401433"/>
                </a:cubicBezTo>
              </a:path>
              <a:path w="1958052" h="1206815" stroke="0" extrusionOk="0">
                <a:moveTo>
                  <a:pt x="176768" y="401433"/>
                </a:moveTo>
                <a:cubicBezTo>
                  <a:pt x="159854" y="322788"/>
                  <a:pt x="188685" y="250881"/>
                  <a:pt x="254864" y="192950"/>
                </a:cubicBezTo>
                <a:cubicBezTo>
                  <a:pt x="371344" y="108074"/>
                  <a:pt x="477266" y="85339"/>
                  <a:pt x="634780" y="145320"/>
                </a:cubicBezTo>
                <a:cubicBezTo>
                  <a:pt x="688823" y="46668"/>
                  <a:pt x="896431" y="34751"/>
                  <a:pt x="1017824" y="95874"/>
                </a:cubicBezTo>
                <a:cubicBezTo>
                  <a:pt x="1034295" y="40131"/>
                  <a:pt x="1113061" y="18204"/>
                  <a:pt x="1167080" y="5587"/>
                </a:cubicBezTo>
                <a:cubicBezTo>
                  <a:pt x="1244875" y="-2031"/>
                  <a:pt x="1309569" y="19859"/>
                  <a:pt x="1352189" y="69308"/>
                </a:cubicBezTo>
                <a:cubicBezTo>
                  <a:pt x="1396143" y="4597"/>
                  <a:pt x="1508923" y="-3889"/>
                  <a:pt x="1607370" y="19275"/>
                </a:cubicBezTo>
                <a:cubicBezTo>
                  <a:pt x="1674727" y="39893"/>
                  <a:pt x="1719319" y="101096"/>
                  <a:pt x="1736773" y="155768"/>
                </a:cubicBezTo>
                <a:cubicBezTo>
                  <a:pt x="1824794" y="179132"/>
                  <a:pt x="1882597" y="224662"/>
                  <a:pt x="1902845" y="288238"/>
                </a:cubicBezTo>
                <a:cubicBezTo>
                  <a:pt x="1918305" y="334799"/>
                  <a:pt x="1923000" y="389922"/>
                  <a:pt x="1895412" y="431883"/>
                </a:cubicBezTo>
                <a:cubicBezTo>
                  <a:pt x="1956190" y="499684"/>
                  <a:pt x="1973245" y="582327"/>
                  <a:pt x="1949712" y="651512"/>
                </a:cubicBezTo>
                <a:cubicBezTo>
                  <a:pt x="1925322" y="762182"/>
                  <a:pt x="1823684" y="834926"/>
                  <a:pt x="1695346" y="843764"/>
                </a:cubicBezTo>
                <a:cubicBezTo>
                  <a:pt x="1696182" y="905847"/>
                  <a:pt x="1663107" y="959756"/>
                  <a:pt x="1604288" y="1008500"/>
                </a:cubicBezTo>
                <a:cubicBezTo>
                  <a:pt x="1500600" y="1074071"/>
                  <a:pt x="1369249" y="1063933"/>
                  <a:pt x="1294263" y="1028446"/>
                </a:cubicBezTo>
                <a:cubicBezTo>
                  <a:pt x="1239530" y="1114319"/>
                  <a:pt x="1172339" y="1170496"/>
                  <a:pt x="1072713" y="1204189"/>
                </a:cubicBezTo>
                <a:cubicBezTo>
                  <a:pt x="949761" y="1207640"/>
                  <a:pt x="814049" y="1188909"/>
                  <a:pt x="746960" y="1096916"/>
                </a:cubicBezTo>
                <a:cubicBezTo>
                  <a:pt x="567893" y="1201622"/>
                  <a:pt x="379333" y="1148069"/>
                  <a:pt x="263067" y="990929"/>
                </a:cubicBezTo>
                <a:cubicBezTo>
                  <a:pt x="166912" y="1008368"/>
                  <a:pt x="80623" y="948494"/>
                  <a:pt x="50311" y="872985"/>
                </a:cubicBezTo>
                <a:cubicBezTo>
                  <a:pt x="27393" y="822287"/>
                  <a:pt x="39720" y="756854"/>
                  <a:pt x="95772" y="713780"/>
                </a:cubicBezTo>
                <a:cubicBezTo>
                  <a:pt x="32116" y="688379"/>
                  <a:pt x="-16853" y="619970"/>
                  <a:pt x="-227" y="550441"/>
                </a:cubicBezTo>
                <a:cubicBezTo>
                  <a:pt x="13579" y="457771"/>
                  <a:pt x="79672" y="412970"/>
                  <a:pt x="175091" y="405260"/>
                </a:cubicBezTo>
                <a:cubicBezTo>
                  <a:pt x="175871" y="404178"/>
                  <a:pt x="176193" y="402811"/>
                  <a:pt x="176768" y="401433"/>
                </a:cubicBezTo>
                <a:close/>
              </a:path>
              <a:path w="1958052" h="1206815" stroke="0" extrusionOk="0">
                <a:moveTo>
                  <a:pt x="604628" y="1357667"/>
                </a:moveTo>
                <a:cubicBezTo>
                  <a:pt x="605585" y="1372475"/>
                  <a:pt x="589894" y="1390157"/>
                  <a:pt x="571105" y="1391190"/>
                </a:cubicBezTo>
                <a:cubicBezTo>
                  <a:pt x="551847" y="1394888"/>
                  <a:pt x="536434" y="1374951"/>
                  <a:pt x="537582" y="1357667"/>
                </a:cubicBezTo>
                <a:cubicBezTo>
                  <a:pt x="539668" y="1340833"/>
                  <a:pt x="548911" y="1325173"/>
                  <a:pt x="571105" y="1324144"/>
                </a:cubicBezTo>
                <a:cubicBezTo>
                  <a:pt x="588609" y="1324498"/>
                  <a:pt x="604554" y="1335438"/>
                  <a:pt x="604628" y="1357667"/>
                </a:cubicBezTo>
                <a:close/>
              </a:path>
              <a:path w="1958052" h="1206815" stroke="0" extrusionOk="0">
                <a:moveTo>
                  <a:pt x="660296" y="1316719"/>
                </a:moveTo>
                <a:cubicBezTo>
                  <a:pt x="656522" y="1359228"/>
                  <a:pt x="629694" y="1385226"/>
                  <a:pt x="593251" y="1383764"/>
                </a:cubicBezTo>
                <a:cubicBezTo>
                  <a:pt x="554752" y="1384118"/>
                  <a:pt x="526848" y="1355508"/>
                  <a:pt x="526206" y="1316719"/>
                </a:cubicBezTo>
                <a:cubicBezTo>
                  <a:pt x="523407" y="1279205"/>
                  <a:pt x="555971" y="1243138"/>
                  <a:pt x="593251" y="1249674"/>
                </a:cubicBezTo>
                <a:cubicBezTo>
                  <a:pt x="631773" y="1246814"/>
                  <a:pt x="662505" y="1277393"/>
                  <a:pt x="660296" y="1316719"/>
                </a:cubicBezTo>
                <a:close/>
              </a:path>
              <a:path w="1958052" h="1206815" stroke="0" extrusionOk="0">
                <a:moveTo>
                  <a:pt x="747858" y="1216799"/>
                </a:moveTo>
                <a:cubicBezTo>
                  <a:pt x="747057" y="1274292"/>
                  <a:pt x="715119" y="1313052"/>
                  <a:pt x="647290" y="1317367"/>
                </a:cubicBezTo>
                <a:cubicBezTo>
                  <a:pt x="594422" y="1310952"/>
                  <a:pt x="548362" y="1273065"/>
                  <a:pt x="546722" y="1216799"/>
                </a:cubicBezTo>
                <a:cubicBezTo>
                  <a:pt x="551784" y="1153310"/>
                  <a:pt x="597091" y="1114449"/>
                  <a:pt x="647290" y="1116231"/>
                </a:cubicBezTo>
                <a:cubicBezTo>
                  <a:pt x="708026" y="1117160"/>
                  <a:pt x="748064" y="1163893"/>
                  <a:pt x="747858" y="1216799"/>
                </a:cubicBezTo>
                <a:close/>
              </a:path>
              <a:path w="1958052" h="1206815" fill="none" stroke="0" extrusionOk="0">
                <a:moveTo>
                  <a:pt x="212711" y="731268"/>
                </a:moveTo>
                <a:cubicBezTo>
                  <a:pt x="178971" y="736757"/>
                  <a:pt x="135776" y="723357"/>
                  <a:pt x="97902" y="709003"/>
                </a:cubicBezTo>
                <a:moveTo>
                  <a:pt x="314013" y="974922"/>
                </a:moveTo>
                <a:cubicBezTo>
                  <a:pt x="300969" y="981385"/>
                  <a:pt x="281399" y="981614"/>
                  <a:pt x="263793" y="985565"/>
                </a:cubicBezTo>
                <a:moveTo>
                  <a:pt x="746869" y="1091999"/>
                </a:moveTo>
                <a:cubicBezTo>
                  <a:pt x="733066" y="1072989"/>
                  <a:pt x="724950" y="1062971"/>
                  <a:pt x="716592" y="1043392"/>
                </a:cubicBezTo>
                <a:moveTo>
                  <a:pt x="1306591" y="970787"/>
                </a:moveTo>
                <a:cubicBezTo>
                  <a:pt x="1301260" y="988008"/>
                  <a:pt x="1300727" y="1006269"/>
                  <a:pt x="1294489" y="1024116"/>
                </a:cubicBezTo>
                <a:moveTo>
                  <a:pt x="1546906" y="641232"/>
                </a:moveTo>
                <a:cubicBezTo>
                  <a:pt x="1632061" y="673407"/>
                  <a:pt x="1692795" y="758562"/>
                  <a:pt x="1694258" y="840580"/>
                </a:cubicBezTo>
                <a:moveTo>
                  <a:pt x="1894505" y="428922"/>
                </a:moveTo>
                <a:cubicBezTo>
                  <a:pt x="1881436" y="458747"/>
                  <a:pt x="1862638" y="482577"/>
                  <a:pt x="1828874" y="503677"/>
                </a:cubicBezTo>
                <a:moveTo>
                  <a:pt x="1737045" y="151578"/>
                </a:moveTo>
                <a:cubicBezTo>
                  <a:pt x="1740407" y="163604"/>
                  <a:pt x="1741578" y="175600"/>
                  <a:pt x="1740490" y="186888"/>
                </a:cubicBezTo>
                <a:moveTo>
                  <a:pt x="1317968" y="110401"/>
                </a:moveTo>
                <a:cubicBezTo>
                  <a:pt x="1325240" y="98019"/>
                  <a:pt x="1340951" y="77156"/>
                  <a:pt x="1351599" y="65369"/>
                </a:cubicBezTo>
                <a:moveTo>
                  <a:pt x="1003546" y="131855"/>
                </a:moveTo>
                <a:cubicBezTo>
                  <a:pt x="1005926" y="117869"/>
                  <a:pt x="1011815" y="104225"/>
                  <a:pt x="1019818" y="93025"/>
                </a:cubicBezTo>
                <a:moveTo>
                  <a:pt x="634553" y="145041"/>
                </a:moveTo>
                <a:cubicBezTo>
                  <a:pt x="655629" y="157890"/>
                  <a:pt x="678537" y="170551"/>
                  <a:pt x="693476" y="182698"/>
                </a:cubicBezTo>
                <a:moveTo>
                  <a:pt x="187057" y="441074"/>
                </a:moveTo>
                <a:cubicBezTo>
                  <a:pt x="183076" y="425113"/>
                  <a:pt x="179390" y="414066"/>
                  <a:pt x="176768" y="401433"/>
                </a:cubicBezTo>
              </a:path>
            </a:pathLst>
          </a:custGeom>
          <a:solidFill>
            <a:srgbClr val="AC260F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cloud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i="1" dirty="0">
              <a:latin typeface="Constantia" panose="02030602050306030303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ABCF8EA-22B0-9719-38A1-CEF4F6D7C8E2}"/>
              </a:ext>
            </a:extLst>
          </p:cNvPr>
          <p:cNvSpPr txBox="1"/>
          <p:nvPr/>
        </p:nvSpPr>
        <p:spPr>
          <a:xfrm>
            <a:off x="8382725" y="1663519"/>
            <a:ext cx="2002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~ 1/3 de </a:t>
            </a:r>
          </a:p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l’inventaire </a:t>
            </a:r>
          </a:p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TSCA</a:t>
            </a:r>
          </a:p>
        </p:txBody>
      </p:sp>
      <p:sp>
        <p:nvSpPr>
          <p:cNvPr id="13" name="Entrée manuelle 12">
            <a:extLst>
              <a:ext uri="{FF2B5EF4-FFF2-40B4-BE49-F238E27FC236}">
                <a16:creationId xmlns:a16="http://schemas.microsoft.com/office/drawing/2014/main" id="{CDE7A230-1784-61D9-7993-4FF520621501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sp>
        <p:nvSpPr>
          <p:cNvPr id="16" name="Entrée manuelle 15">
            <a:extLst>
              <a:ext uri="{FF2B5EF4-FFF2-40B4-BE49-F238E27FC236}">
                <a16:creationId xmlns:a16="http://schemas.microsoft.com/office/drawing/2014/main" id="{EBB7DFDD-B52B-8661-3556-7BED74EC99D5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16941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723F-28A5-590C-4C95-C10E021A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970DEC1B-732E-A409-A8C5-24CEBC5D1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F45A6-EB82-0573-71D0-314043AE9DCC}"/>
              </a:ext>
            </a:extLst>
          </p:cNvPr>
          <p:cNvSpPr/>
          <p:nvPr/>
        </p:nvSpPr>
        <p:spPr>
          <a:xfrm>
            <a:off x="41430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398C6-728B-0E34-9198-F0F3E590F982}"/>
              </a:ext>
            </a:extLst>
          </p:cNvPr>
          <p:cNvSpPr/>
          <p:nvPr/>
        </p:nvSpPr>
        <p:spPr>
          <a:xfrm>
            <a:off x="9295789" y="-1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3208E-B3AD-8AA0-D992-0E949C94E4F1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221481-53D6-412C-3F08-79F912DAA6C8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D456C1-4040-E480-4BD1-C54AD9CAD210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8128D-4A19-DBE9-F1E8-27618A70355A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3" name="Image 2" descr="Une image contenant capture d’écran, cercle, Police, Graphique&#10;&#10;Description générée automatiquement">
            <a:extLst>
              <a:ext uri="{FF2B5EF4-FFF2-40B4-BE49-F238E27FC236}">
                <a16:creationId xmlns:a16="http://schemas.microsoft.com/office/drawing/2014/main" id="{26019B88-0C6C-C8BE-AA14-641F3E044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57" y="2492915"/>
            <a:ext cx="7772400" cy="3334570"/>
          </a:xfrm>
          <a:prstGeom prst="rect">
            <a:avLst/>
          </a:prstGeom>
          <a:solidFill>
            <a:srgbClr val="FEFFF0">
              <a:alpha val="92734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4" name="Nuage 3">
            <a:extLst>
              <a:ext uri="{FF2B5EF4-FFF2-40B4-BE49-F238E27FC236}">
                <a16:creationId xmlns:a16="http://schemas.microsoft.com/office/drawing/2014/main" id="{D3C250BF-A673-5817-309C-090ECD4E8D58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" name="Rectangle : avec coins arrondis en haut 5">
            <a:extLst>
              <a:ext uri="{FF2B5EF4-FFF2-40B4-BE49-F238E27FC236}">
                <a16:creationId xmlns:a16="http://schemas.microsoft.com/office/drawing/2014/main" id="{46CF5207-C54F-28F1-74DF-8B2461A9935B}"/>
              </a:ext>
            </a:extLst>
          </p:cNvPr>
          <p:cNvSpPr/>
          <p:nvPr/>
        </p:nvSpPr>
        <p:spPr>
          <a:xfrm>
            <a:off x="1912257" y="1751366"/>
            <a:ext cx="7772400" cy="633652"/>
          </a:xfrm>
          <a:prstGeom prst="round2SameRect">
            <a:avLst/>
          </a:prstGeom>
          <a:solidFill>
            <a:srgbClr val="FEFFF0">
              <a:alpha val="86000"/>
            </a:srgbClr>
          </a:solidFill>
          <a:ln w="2540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Répartition des CAS avec un équivalent EC</a:t>
            </a:r>
          </a:p>
        </p:txBody>
      </p:sp>
      <p:sp>
        <p:nvSpPr>
          <p:cNvPr id="14" name="Entrée manuelle 13">
            <a:extLst>
              <a:ext uri="{FF2B5EF4-FFF2-40B4-BE49-F238E27FC236}">
                <a16:creationId xmlns:a16="http://schemas.microsoft.com/office/drawing/2014/main" id="{9D467D81-0623-851B-AF03-73431AB25C73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127203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80F92-48FE-9C1A-5E37-27DD8EE8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4323F1E7-4940-D418-3A35-EF6693B9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608229-2422-ECB6-EC16-D8184C0A7566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EC70A-A314-E54C-41BB-41FA1A84A4B0}"/>
              </a:ext>
            </a:extLst>
          </p:cNvPr>
          <p:cNvSpPr/>
          <p:nvPr/>
        </p:nvSpPr>
        <p:spPr>
          <a:xfrm>
            <a:off x="9301842" y="-5287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3543E-0053-8CE5-CA04-052192438A72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DBCB1-12D6-571D-EB89-2BB87F51881E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5CA8327-974F-4A1A-9CDC-27ECD2A237F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4226E9-3680-BA9F-E204-035F241440AD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4F3BD36A-F0BD-E378-DB37-B23E1FF2C573}"/>
              </a:ext>
            </a:extLst>
          </p:cNvPr>
          <p:cNvSpPr/>
          <p:nvPr/>
        </p:nvSpPr>
        <p:spPr>
          <a:xfrm>
            <a:off x="2174875" y="2043873"/>
            <a:ext cx="7816850" cy="633652"/>
          </a:xfrm>
          <a:prstGeom prst="round2SameRect">
            <a:avLst/>
          </a:prstGeom>
          <a:solidFill>
            <a:srgbClr val="FEFFF0">
              <a:alpha val="86000"/>
            </a:srgbClr>
          </a:solidFill>
          <a:ln w="2540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de Substances par Statut de Registration</a:t>
            </a:r>
          </a:p>
        </p:txBody>
      </p:sp>
      <p:pic>
        <p:nvPicPr>
          <p:cNvPr id="14" name="Image 13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84B9BC6E-DAC8-8173-AABA-D3CDFCE97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75" y="2764725"/>
            <a:ext cx="7816850" cy="3047999"/>
          </a:xfrm>
          <a:prstGeom prst="rect">
            <a:avLst/>
          </a:prstGeom>
          <a:solidFill>
            <a:srgbClr val="FEFFF0">
              <a:alpha val="91765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17" name="Pensées 16">
            <a:extLst>
              <a:ext uri="{FF2B5EF4-FFF2-40B4-BE49-F238E27FC236}">
                <a16:creationId xmlns:a16="http://schemas.microsoft.com/office/drawing/2014/main" id="{E44C9785-8BF7-1554-13D5-DC984ED7D293}"/>
              </a:ext>
            </a:extLst>
          </p:cNvPr>
          <p:cNvSpPr/>
          <p:nvPr/>
        </p:nvSpPr>
        <p:spPr>
          <a:xfrm rot="581822">
            <a:off x="4773141" y="3521160"/>
            <a:ext cx="1743157" cy="1178434"/>
          </a:xfrm>
          <a:custGeom>
            <a:avLst/>
            <a:gdLst>
              <a:gd name="connsiteX0" fmla="*/ 157368 w 1743157"/>
              <a:gd name="connsiteY0" fmla="*/ 391992 h 1178434"/>
              <a:gd name="connsiteX1" fmla="*/ 226892 w 1743157"/>
              <a:gd name="connsiteY1" fmla="*/ 188413 h 1178434"/>
              <a:gd name="connsiteX2" fmla="*/ 565113 w 1743157"/>
              <a:gd name="connsiteY2" fmla="*/ 141903 h 1178434"/>
              <a:gd name="connsiteX3" fmla="*/ 906118 w 1743157"/>
              <a:gd name="connsiteY3" fmla="*/ 93620 h 1178434"/>
              <a:gd name="connsiteX4" fmla="*/ 1038994 w 1743157"/>
              <a:gd name="connsiteY4" fmla="*/ 5455 h 1178434"/>
              <a:gd name="connsiteX5" fmla="*/ 1203787 w 1743157"/>
              <a:gd name="connsiteY5" fmla="*/ 67678 h 1178434"/>
              <a:gd name="connsiteX6" fmla="*/ 1430962 w 1743157"/>
              <a:gd name="connsiteY6" fmla="*/ 18822 h 1178434"/>
              <a:gd name="connsiteX7" fmla="*/ 1546164 w 1743157"/>
              <a:gd name="connsiteY7" fmla="*/ 152105 h 1178434"/>
              <a:gd name="connsiteX8" fmla="*/ 1694009 w 1743157"/>
              <a:gd name="connsiteY8" fmla="*/ 281460 h 1178434"/>
              <a:gd name="connsiteX9" fmla="*/ 1687392 w 1743157"/>
              <a:gd name="connsiteY9" fmla="*/ 421726 h 1178434"/>
              <a:gd name="connsiteX10" fmla="*/ 1735732 w 1743157"/>
              <a:gd name="connsiteY10" fmla="*/ 636190 h 1178434"/>
              <a:gd name="connsiteX11" fmla="*/ 1509283 w 1743157"/>
              <a:gd name="connsiteY11" fmla="*/ 823921 h 1178434"/>
              <a:gd name="connsiteX12" fmla="*/ 1428218 w 1743157"/>
              <a:gd name="connsiteY12" fmla="*/ 984783 h 1178434"/>
              <a:gd name="connsiteX13" fmla="*/ 1152218 w 1743157"/>
              <a:gd name="connsiteY13" fmla="*/ 1004260 h 1178434"/>
              <a:gd name="connsiteX14" fmla="*/ 954983 w 1743157"/>
              <a:gd name="connsiteY14" fmla="*/ 1175869 h 1178434"/>
              <a:gd name="connsiteX15" fmla="*/ 664982 w 1743157"/>
              <a:gd name="connsiteY15" fmla="*/ 1071120 h 1178434"/>
              <a:gd name="connsiteX16" fmla="*/ 234196 w 1743157"/>
              <a:gd name="connsiteY16" fmla="*/ 967625 h 1178434"/>
              <a:gd name="connsiteX17" fmla="*/ 44789 w 1743157"/>
              <a:gd name="connsiteY17" fmla="*/ 852455 h 1178434"/>
              <a:gd name="connsiteX18" fmla="*/ 85261 w 1743157"/>
              <a:gd name="connsiteY18" fmla="*/ 696994 h 1178434"/>
              <a:gd name="connsiteX19" fmla="*/ -202 w 1743157"/>
              <a:gd name="connsiteY19" fmla="*/ 537496 h 1178434"/>
              <a:gd name="connsiteX20" fmla="*/ 155875 w 1743157"/>
              <a:gd name="connsiteY20" fmla="*/ 395730 h 1178434"/>
              <a:gd name="connsiteX21" fmla="*/ 157368 w 1743157"/>
              <a:gd name="connsiteY21" fmla="*/ 391992 h 1178434"/>
              <a:gd name="connsiteX0" fmla="*/ 541161 w 1743157"/>
              <a:gd name="connsiteY0" fmla="*/ 1325738 h 1178434"/>
              <a:gd name="connsiteX1" fmla="*/ 508427 w 1743157"/>
              <a:gd name="connsiteY1" fmla="*/ 1358472 h 1178434"/>
              <a:gd name="connsiteX2" fmla="*/ 475693 w 1743157"/>
              <a:gd name="connsiteY2" fmla="*/ 1325738 h 1178434"/>
              <a:gd name="connsiteX3" fmla="*/ 508427 w 1743157"/>
              <a:gd name="connsiteY3" fmla="*/ 1293004 h 1178434"/>
              <a:gd name="connsiteX4" fmla="*/ 541161 w 1743157"/>
              <a:gd name="connsiteY4" fmla="*/ 1325738 h 1178434"/>
              <a:gd name="connsiteX0" fmla="*/ 593424 w 1743157"/>
              <a:gd name="connsiteY0" fmla="*/ 1286131 h 1178434"/>
              <a:gd name="connsiteX1" fmla="*/ 527955 w 1743157"/>
              <a:gd name="connsiteY1" fmla="*/ 1351600 h 1178434"/>
              <a:gd name="connsiteX2" fmla="*/ 462486 w 1743157"/>
              <a:gd name="connsiteY2" fmla="*/ 1286131 h 1178434"/>
              <a:gd name="connsiteX3" fmla="*/ 527955 w 1743157"/>
              <a:gd name="connsiteY3" fmla="*/ 1220662 h 1178434"/>
              <a:gd name="connsiteX4" fmla="*/ 593424 w 1743157"/>
              <a:gd name="connsiteY4" fmla="*/ 1286131 h 1178434"/>
              <a:gd name="connsiteX0" fmla="*/ 674639 w 1743157"/>
              <a:gd name="connsiteY0" fmla="*/ 1187805 h 1178434"/>
              <a:gd name="connsiteX1" fmla="*/ 576436 w 1743157"/>
              <a:gd name="connsiteY1" fmla="*/ 1286008 h 1178434"/>
              <a:gd name="connsiteX2" fmla="*/ 478233 w 1743157"/>
              <a:gd name="connsiteY2" fmla="*/ 1187805 h 1178434"/>
              <a:gd name="connsiteX3" fmla="*/ 576436 w 1743157"/>
              <a:gd name="connsiteY3" fmla="*/ 1089602 h 1178434"/>
              <a:gd name="connsiteX4" fmla="*/ 674639 w 1743157"/>
              <a:gd name="connsiteY4" fmla="*/ 1187805 h 1178434"/>
              <a:gd name="connsiteX0" fmla="*/ 189366 w 1743157"/>
              <a:gd name="connsiteY0" fmla="*/ 714070 h 1178434"/>
              <a:gd name="connsiteX1" fmla="*/ 87157 w 1743157"/>
              <a:gd name="connsiteY1" fmla="*/ 692329 h 1178434"/>
              <a:gd name="connsiteX2" fmla="*/ 279550 w 1743157"/>
              <a:gd name="connsiteY2" fmla="*/ 951994 h 1178434"/>
              <a:gd name="connsiteX3" fmla="*/ 234841 w 1743157"/>
              <a:gd name="connsiteY3" fmla="*/ 962387 h 1178434"/>
              <a:gd name="connsiteX4" fmla="*/ 664901 w 1743157"/>
              <a:gd name="connsiteY4" fmla="*/ 1066319 h 1178434"/>
              <a:gd name="connsiteX5" fmla="*/ 637947 w 1743157"/>
              <a:gd name="connsiteY5" fmla="*/ 1018854 h 1178434"/>
              <a:gd name="connsiteX6" fmla="*/ 1163194 w 1743157"/>
              <a:gd name="connsiteY6" fmla="*/ 947957 h 1178434"/>
              <a:gd name="connsiteX7" fmla="*/ 1152420 w 1743157"/>
              <a:gd name="connsiteY7" fmla="*/ 1000032 h 1178434"/>
              <a:gd name="connsiteX8" fmla="*/ 1377134 w 1743157"/>
              <a:gd name="connsiteY8" fmla="*/ 626152 h 1178434"/>
              <a:gd name="connsiteX9" fmla="*/ 1508315 w 1743157"/>
              <a:gd name="connsiteY9" fmla="*/ 820812 h 1178434"/>
              <a:gd name="connsiteX10" fmla="*/ 1686585 w 1743157"/>
              <a:gd name="connsiteY10" fmla="*/ 418835 h 1178434"/>
              <a:gd name="connsiteX11" fmla="*/ 1628157 w 1743157"/>
              <a:gd name="connsiteY11" fmla="*/ 491832 h 1178434"/>
              <a:gd name="connsiteX12" fmla="*/ 1546406 w 1743157"/>
              <a:gd name="connsiteY12" fmla="*/ 148013 h 1178434"/>
              <a:gd name="connsiteX13" fmla="*/ 1549472 w 1743157"/>
              <a:gd name="connsiteY13" fmla="*/ 182493 h 1178434"/>
              <a:gd name="connsiteX14" fmla="*/ 1173322 w 1743157"/>
              <a:gd name="connsiteY14" fmla="*/ 107804 h 1178434"/>
              <a:gd name="connsiteX15" fmla="*/ 1203262 w 1743157"/>
              <a:gd name="connsiteY15" fmla="*/ 63831 h 1178434"/>
              <a:gd name="connsiteX16" fmla="*/ 893408 w 1743157"/>
              <a:gd name="connsiteY16" fmla="*/ 128754 h 1178434"/>
              <a:gd name="connsiteX17" fmla="*/ 907894 w 1743157"/>
              <a:gd name="connsiteY17" fmla="*/ 90837 h 1178434"/>
              <a:gd name="connsiteX18" fmla="*/ 564911 w 1743157"/>
              <a:gd name="connsiteY18" fmla="*/ 141630 h 1178434"/>
              <a:gd name="connsiteX19" fmla="*/ 617368 w 1743157"/>
              <a:gd name="connsiteY19" fmla="*/ 178401 h 1178434"/>
              <a:gd name="connsiteX20" fmla="*/ 166527 w 1743157"/>
              <a:gd name="connsiteY20" fmla="*/ 430701 h 1178434"/>
              <a:gd name="connsiteX21" fmla="*/ 157368 w 1743157"/>
              <a:gd name="connsiteY21" fmla="*/ 391992 h 117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43157" h="1178434" fill="none" extrusionOk="0">
                <a:moveTo>
                  <a:pt x="157368" y="391992"/>
                </a:moveTo>
                <a:cubicBezTo>
                  <a:pt x="139285" y="332335"/>
                  <a:pt x="162957" y="231441"/>
                  <a:pt x="226892" y="188413"/>
                </a:cubicBezTo>
                <a:cubicBezTo>
                  <a:pt x="343496" y="110966"/>
                  <a:pt x="453394" y="59095"/>
                  <a:pt x="565113" y="141903"/>
                </a:cubicBezTo>
                <a:cubicBezTo>
                  <a:pt x="649590" y="35487"/>
                  <a:pt x="775972" y="6651"/>
                  <a:pt x="906118" y="93620"/>
                </a:cubicBezTo>
                <a:cubicBezTo>
                  <a:pt x="930660" y="50033"/>
                  <a:pt x="978177" y="1976"/>
                  <a:pt x="1038994" y="5455"/>
                </a:cubicBezTo>
                <a:cubicBezTo>
                  <a:pt x="1113946" y="-11679"/>
                  <a:pt x="1168096" y="15854"/>
                  <a:pt x="1203787" y="67678"/>
                </a:cubicBezTo>
                <a:cubicBezTo>
                  <a:pt x="1250167" y="3685"/>
                  <a:pt x="1360728" y="-21334"/>
                  <a:pt x="1430962" y="18822"/>
                </a:cubicBezTo>
                <a:cubicBezTo>
                  <a:pt x="1478925" y="49649"/>
                  <a:pt x="1538900" y="104553"/>
                  <a:pt x="1546164" y="152105"/>
                </a:cubicBezTo>
                <a:cubicBezTo>
                  <a:pt x="1619600" y="168882"/>
                  <a:pt x="1669161" y="226599"/>
                  <a:pt x="1694009" y="281460"/>
                </a:cubicBezTo>
                <a:cubicBezTo>
                  <a:pt x="1717774" y="329503"/>
                  <a:pt x="1706129" y="370890"/>
                  <a:pt x="1687392" y="421726"/>
                </a:cubicBezTo>
                <a:cubicBezTo>
                  <a:pt x="1740914" y="482750"/>
                  <a:pt x="1768759" y="574814"/>
                  <a:pt x="1735732" y="636190"/>
                </a:cubicBezTo>
                <a:cubicBezTo>
                  <a:pt x="1728588" y="754313"/>
                  <a:pt x="1626250" y="826697"/>
                  <a:pt x="1509283" y="823921"/>
                </a:cubicBezTo>
                <a:cubicBezTo>
                  <a:pt x="1510863" y="887845"/>
                  <a:pt x="1469733" y="931777"/>
                  <a:pt x="1428218" y="984783"/>
                </a:cubicBezTo>
                <a:cubicBezTo>
                  <a:pt x="1347027" y="1049862"/>
                  <a:pt x="1248798" y="1056230"/>
                  <a:pt x="1152218" y="1004260"/>
                </a:cubicBezTo>
                <a:cubicBezTo>
                  <a:pt x="1130892" y="1082550"/>
                  <a:pt x="1038599" y="1136333"/>
                  <a:pt x="954983" y="1175869"/>
                </a:cubicBezTo>
                <a:cubicBezTo>
                  <a:pt x="821242" y="1211016"/>
                  <a:pt x="729593" y="1176904"/>
                  <a:pt x="664982" y="1071120"/>
                </a:cubicBezTo>
                <a:cubicBezTo>
                  <a:pt x="494067" y="1129793"/>
                  <a:pt x="327207" y="1100799"/>
                  <a:pt x="234196" y="967625"/>
                </a:cubicBezTo>
                <a:cubicBezTo>
                  <a:pt x="156644" y="986347"/>
                  <a:pt x="83863" y="930708"/>
                  <a:pt x="44789" y="852455"/>
                </a:cubicBezTo>
                <a:cubicBezTo>
                  <a:pt x="17358" y="801380"/>
                  <a:pt x="42686" y="735713"/>
                  <a:pt x="85261" y="696994"/>
                </a:cubicBezTo>
                <a:cubicBezTo>
                  <a:pt x="25428" y="659785"/>
                  <a:pt x="-6411" y="595226"/>
                  <a:pt x="-202" y="537496"/>
                </a:cubicBezTo>
                <a:cubicBezTo>
                  <a:pt x="4901" y="462714"/>
                  <a:pt x="76214" y="400726"/>
                  <a:pt x="155875" y="395730"/>
                </a:cubicBezTo>
                <a:cubicBezTo>
                  <a:pt x="156581" y="394300"/>
                  <a:pt x="157167" y="393225"/>
                  <a:pt x="157368" y="391992"/>
                </a:cubicBezTo>
                <a:close/>
              </a:path>
              <a:path w="1743157" h="1178434" fill="none" extrusionOk="0">
                <a:moveTo>
                  <a:pt x="541161" y="1325738"/>
                </a:moveTo>
                <a:cubicBezTo>
                  <a:pt x="536986" y="1345365"/>
                  <a:pt x="526396" y="1360128"/>
                  <a:pt x="508427" y="1358472"/>
                </a:cubicBezTo>
                <a:cubicBezTo>
                  <a:pt x="489887" y="1358067"/>
                  <a:pt x="479598" y="1344170"/>
                  <a:pt x="475693" y="1325738"/>
                </a:cubicBezTo>
                <a:cubicBezTo>
                  <a:pt x="473828" y="1307482"/>
                  <a:pt x="487353" y="1294316"/>
                  <a:pt x="508427" y="1293004"/>
                </a:cubicBezTo>
                <a:cubicBezTo>
                  <a:pt x="525459" y="1291786"/>
                  <a:pt x="541359" y="1305154"/>
                  <a:pt x="541161" y="1325738"/>
                </a:cubicBezTo>
                <a:close/>
              </a:path>
              <a:path w="1743157" h="1178434" fill="none" extrusionOk="0">
                <a:moveTo>
                  <a:pt x="593424" y="1286131"/>
                </a:moveTo>
                <a:cubicBezTo>
                  <a:pt x="597124" y="1319741"/>
                  <a:pt x="565735" y="1350228"/>
                  <a:pt x="527955" y="1351600"/>
                </a:cubicBezTo>
                <a:cubicBezTo>
                  <a:pt x="492294" y="1354404"/>
                  <a:pt x="467899" y="1317222"/>
                  <a:pt x="462486" y="1286131"/>
                </a:cubicBezTo>
                <a:cubicBezTo>
                  <a:pt x="467391" y="1250275"/>
                  <a:pt x="491358" y="1215215"/>
                  <a:pt x="527955" y="1220662"/>
                </a:cubicBezTo>
                <a:cubicBezTo>
                  <a:pt x="555176" y="1221643"/>
                  <a:pt x="595758" y="1252817"/>
                  <a:pt x="593424" y="1286131"/>
                </a:cubicBezTo>
                <a:close/>
              </a:path>
              <a:path w="1743157" h="1178434" fill="none" extrusionOk="0">
                <a:moveTo>
                  <a:pt x="674639" y="1187805"/>
                </a:moveTo>
                <a:cubicBezTo>
                  <a:pt x="663975" y="1238035"/>
                  <a:pt x="643963" y="1285132"/>
                  <a:pt x="576436" y="1286008"/>
                </a:cubicBezTo>
                <a:cubicBezTo>
                  <a:pt x="521937" y="1274747"/>
                  <a:pt x="484445" y="1237535"/>
                  <a:pt x="478233" y="1187805"/>
                </a:cubicBezTo>
                <a:cubicBezTo>
                  <a:pt x="481774" y="1140681"/>
                  <a:pt x="534876" y="1089326"/>
                  <a:pt x="576436" y="1089602"/>
                </a:cubicBezTo>
                <a:cubicBezTo>
                  <a:pt x="637228" y="1082879"/>
                  <a:pt x="675700" y="1131085"/>
                  <a:pt x="674639" y="1187805"/>
                </a:cubicBezTo>
                <a:close/>
              </a:path>
              <a:path w="1743157" h="1178434" fill="none" extrusionOk="0">
                <a:moveTo>
                  <a:pt x="189366" y="714070"/>
                </a:moveTo>
                <a:cubicBezTo>
                  <a:pt x="154605" y="716844"/>
                  <a:pt x="116868" y="709754"/>
                  <a:pt x="87157" y="692329"/>
                </a:cubicBezTo>
                <a:moveTo>
                  <a:pt x="279550" y="951994"/>
                </a:moveTo>
                <a:cubicBezTo>
                  <a:pt x="264980" y="957695"/>
                  <a:pt x="250529" y="960816"/>
                  <a:pt x="234841" y="962387"/>
                </a:cubicBezTo>
                <a:moveTo>
                  <a:pt x="664901" y="1066319"/>
                </a:moveTo>
                <a:cubicBezTo>
                  <a:pt x="654767" y="1051117"/>
                  <a:pt x="644140" y="1034136"/>
                  <a:pt x="637947" y="1018854"/>
                </a:cubicBezTo>
                <a:moveTo>
                  <a:pt x="1163194" y="947957"/>
                </a:moveTo>
                <a:cubicBezTo>
                  <a:pt x="1160586" y="968129"/>
                  <a:pt x="1158600" y="983838"/>
                  <a:pt x="1152420" y="1000032"/>
                </a:cubicBezTo>
                <a:moveTo>
                  <a:pt x="1377134" y="626152"/>
                </a:moveTo>
                <a:cubicBezTo>
                  <a:pt x="1448677" y="663603"/>
                  <a:pt x="1509949" y="749045"/>
                  <a:pt x="1508315" y="820812"/>
                </a:cubicBezTo>
                <a:moveTo>
                  <a:pt x="1686585" y="418835"/>
                </a:moveTo>
                <a:cubicBezTo>
                  <a:pt x="1668634" y="447838"/>
                  <a:pt x="1652221" y="477244"/>
                  <a:pt x="1628157" y="491832"/>
                </a:cubicBezTo>
                <a:moveTo>
                  <a:pt x="1546406" y="148013"/>
                </a:moveTo>
                <a:cubicBezTo>
                  <a:pt x="1547299" y="159073"/>
                  <a:pt x="1549437" y="171061"/>
                  <a:pt x="1549472" y="182493"/>
                </a:cubicBezTo>
                <a:moveTo>
                  <a:pt x="1173322" y="107804"/>
                </a:moveTo>
                <a:cubicBezTo>
                  <a:pt x="1181104" y="91373"/>
                  <a:pt x="1187402" y="74975"/>
                  <a:pt x="1203262" y="63831"/>
                </a:cubicBezTo>
                <a:moveTo>
                  <a:pt x="893408" y="128754"/>
                </a:moveTo>
                <a:cubicBezTo>
                  <a:pt x="896732" y="116552"/>
                  <a:pt x="902215" y="105120"/>
                  <a:pt x="907894" y="90837"/>
                </a:cubicBezTo>
                <a:moveTo>
                  <a:pt x="564911" y="141630"/>
                </a:moveTo>
                <a:cubicBezTo>
                  <a:pt x="585467" y="151143"/>
                  <a:pt x="601185" y="168276"/>
                  <a:pt x="617368" y="178401"/>
                </a:cubicBezTo>
                <a:moveTo>
                  <a:pt x="166527" y="430701"/>
                </a:moveTo>
                <a:cubicBezTo>
                  <a:pt x="164163" y="420581"/>
                  <a:pt x="160845" y="403600"/>
                  <a:pt x="157368" y="391992"/>
                </a:cubicBezTo>
              </a:path>
              <a:path w="1743157" h="1178434" stroke="0" extrusionOk="0">
                <a:moveTo>
                  <a:pt x="157368" y="391992"/>
                </a:moveTo>
                <a:cubicBezTo>
                  <a:pt x="136001" y="311551"/>
                  <a:pt x="155027" y="249697"/>
                  <a:pt x="226892" y="188413"/>
                </a:cubicBezTo>
                <a:cubicBezTo>
                  <a:pt x="318017" y="102542"/>
                  <a:pt x="434752" y="82927"/>
                  <a:pt x="565113" y="141903"/>
                </a:cubicBezTo>
                <a:cubicBezTo>
                  <a:pt x="630319" y="27043"/>
                  <a:pt x="800752" y="16043"/>
                  <a:pt x="906118" y="93620"/>
                </a:cubicBezTo>
                <a:cubicBezTo>
                  <a:pt x="926816" y="43082"/>
                  <a:pt x="986249" y="15125"/>
                  <a:pt x="1038994" y="5455"/>
                </a:cubicBezTo>
                <a:cubicBezTo>
                  <a:pt x="1115557" y="-1187"/>
                  <a:pt x="1170530" y="9891"/>
                  <a:pt x="1203787" y="67678"/>
                </a:cubicBezTo>
                <a:cubicBezTo>
                  <a:pt x="1256395" y="6800"/>
                  <a:pt x="1343301" y="-4553"/>
                  <a:pt x="1430962" y="18822"/>
                </a:cubicBezTo>
                <a:cubicBezTo>
                  <a:pt x="1490631" y="36474"/>
                  <a:pt x="1528224" y="101528"/>
                  <a:pt x="1546164" y="152105"/>
                </a:cubicBezTo>
                <a:cubicBezTo>
                  <a:pt x="1627598" y="176173"/>
                  <a:pt x="1682795" y="220910"/>
                  <a:pt x="1694009" y="281460"/>
                </a:cubicBezTo>
                <a:cubicBezTo>
                  <a:pt x="1707871" y="326983"/>
                  <a:pt x="1713943" y="382074"/>
                  <a:pt x="1687392" y="421726"/>
                </a:cubicBezTo>
                <a:cubicBezTo>
                  <a:pt x="1744775" y="492343"/>
                  <a:pt x="1757207" y="573446"/>
                  <a:pt x="1735732" y="636190"/>
                </a:cubicBezTo>
                <a:cubicBezTo>
                  <a:pt x="1717698" y="749130"/>
                  <a:pt x="1636020" y="830069"/>
                  <a:pt x="1509283" y="823921"/>
                </a:cubicBezTo>
                <a:cubicBezTo>
                  <a:pt x="1513814" y="881335"/>
                  <a:pt x="1482261" y="929925"/>
                  <a:pt x="1428218" y="984783"/>
                </a:cubicBezTo>
                <a:cubicBezTo>
                  <a:pt x="1336731" y="1048440"/>
                  <a:pt x="1230071" y="1047902"/>
                  <a:pt x="1152218" y="1004260"/>
                </a:cubicBezTo>
                <a:cubicBezTo>
                  <a:pt x="1110039" y="1088721"/>
                  <a:pt x="1043016" y="1142693"/>
                  <a:pt x="954983" y="1175869"/>
                </a:cubicBezTo>
                <a:cubicBezTo>
                  <a:pt x="844923" y="1189253"/>
                  <a:pt x="714466" y="1166723"/>
                  <a:pt x="664982" y="1071120"/>
                </a:cubicBezTo>
                <a:cubicBezTo>
                  <a:pt x="496347" y="1188154"/>
                  <a:pt x="347209" y="1126934"/>
                  <a:pt x="234196" y="967625"/>
                </a:cubicBezTo>
                <a:cubicBezTo>
                  <a:pt x="148600" y="983796"/>
                  <a:pt x="72968" y="925651"/>
                  <a:pt x="44789" y="852455"/>
                </a:cubicBezTo>
                <a:cubicBezTo>
                  <a:pt x="24203" y="802779"/>
                  <a:pt x="35925" y="738986"/>
                  <a:pt x="85261" y="696994"/>
                </a:cubicBezTo>
                <a:cubicBezTo>
                  <a:pt x="29256" y="672814"/>
                  <a:pt x="-22259" y="608889"/>
                  <a:pt x="-202" y="537496"/>
                </a:cubicBezTo>
                <a:cubicBezTo>
                  <a:pt x="11731" y="450405"/>
                  <a:pt x="54868" y="402369"/>
                  <a:pt x="155875" y="395730"/>
                </a:cubicBezTo>
                <a:cubicBezTo>
                  <a:pt x="156505" y="394601"/>
                  <a:pt x="156807" y="393478"/>
                  <a:pt x="157368" y="391992"/>
                </a:cubicBezTo>
                <a:close/>
              </a:path>
              <a:path w="1743157" h="1178434" stroke="0" extrusionOk="0">
                <a:moveTo>
                  <a:pt x="541161" y="1325738"/>
                </a:moveTo>
                <a:cubicBezTo>
                  <a:pt x="541680" y="1341809"/>
                  <a:pt x="526653" y="1357918"/>
                  <a:pt x="508427" y="1358472"/>
                </a:cubicBezTo>
                <a:cubicBezTo>
                  <a:pt x="490170" y="1359362"/>
                  <a:pt x="475224" y="1343313"/>
                  <a:pt x="475693" y="1325738"/>
                </a:cubicBezTo>
                <a:cubicBezTo>
                  <a:pt x="478811" y="1310171"/>
                  <a:pt x="486903" y="1293967"/>
                  <a:pt x="508427" y="1293004"/>
                </a:cubicBezTo>
                <a:cubicBezTo>
                  <a:pt x="525103" y="1293496"/>
                  <a:pt x="541148" y="1306989"/>
                  <a:pt x="541161" y="1325738"/>
                </a:cubicBezTo>
                <a:close/>
              </a:path>
              <a:path w="1743157" h="1178434" stroke="0" extrusionOk="0">
                <a:moveTo>
                  <a:pt x="593424" y="1286131"/>
                </a:moveTo>
                <a:cubicBezTo>
                  <a:pt x="591404" y="1325222"/>
                  <a:pt x="561358" y="1358477"/>
                  <a:pt x="527955" y="1351600"/>
                </a:cubicBezTo>
                <a:cubicBezTo>
                  <a:pt x="487239" y="1352695"/>
                  <a:pt x="462797" y="1323143"/>
                  <a:pt x="462486" y="1286131"/>
                </a:cubicBezTo>
                <a:cubicBezTo>
                  <a:pt x="456681" y="1248966"/>
                  <a:pt x="491529" y="1213720"/>
                  <a:pt x="527955" y="1220662"/>
                </a:cubicBezTo>
                <a:cubicBezTo>
                  <a:pt x="566129" y="1216803"/>
                  <a:pt x="596766" y="1246497"/>
                  <a:pt x="593424" y="1286131"/>
                </a:cubicBezTo>
                <a:close/>
              </a:path>
              <a:path w="1743157" h="1178434" stroke="0" extrusionOk="0">
                <a:moveTo>
                  <a:pt x="674639" y="1187805"/>
                </a:moveTo>
                <a:cubicBezTo>
                  <a:pt x="671884" y="1248753"/>
                  <a:pt x="635181" y="1284424"/>
                  <a:pt x="576436" y="1286008"/>
                </a:cubicBezTo>
                <a:cubicBezTo>
                  <a:pt x="525932" y="1277053"/>
                  <a:pt x="480196" y="1242907"/>
                  <a:pt x="478233" y="1187805"/>
                </a:cubicBezTo>
                <a:cubicBezTo>
                  <a:pt x="484676" y="1123455"/>
                  <a:pt x="534367" y="1085544"/>
                  <a:pt x="576436" y="1089602"/>
                </a:cubicBezTo>
                <a:cubicBezTo>
                  <a:pt x="636181" y="1090588"/>
                  <a:pt x="675658" y="1146584"/>
                  <a:pt x="674639" y="1187805"/>
                </a:cubicBezTo>
                <a:close/>
              </a:path>
              <a:path w="1743157" h="1178434" fill="none" stroke="0" extrusionOk="0">
                <a:moveTo>
                  <a:pt x="189366" y="714070"/>
                </a:moveTo>
                <a:cubicBezTo>
                  <a:pt x="160735" y="719819"/>
                  <a:pt x="122182" y="705452"/>
                  <a:pt x="87157" y="692329"/>
                </a:cubicBezTo>
                <a:moveTo>
                  <a:pt x="279550" y="951994"/>
                </a:moveTo>
                <a:cubicBezTo>
                  <a:pt x="268540" y="958425"/>
                  <a:pt x="250598" y="958236"/>
                  <a:pt x="234841" y="962387"/>
                </a:cubicBezTo>
                <a:moveTo>
                  <a:pt x="664901" y="1066319"/>
                </a:moveTo>
                <a:cubicBezTo>
                  <a:pt x="653288" y="1049573"/>
                  <a:pt x="645573" y="1039152"/>
                  <a:pt x="637947" y="1018854"/>
                </a:cubicBezTo>
                <a:moveTo>
                  <a:pt x="1163194" y="947957"/>
                </a:moveTo>
                <a:cubicBezTo>
                  <a:pt x="1161215" y="965509"/>
                  <a:pt x="1157913" y="981009"/>
                  <a:pt x="1152420" y="1000032"/>
                </a:cubicBezTo>
                <a:moveTo>
                  <a:pt x="1377134" y="626152"/>
                </a:moveTo>
                <a:cubicBezTo>
                  <a:pt x="1456545" y="661118"/>
                  <a:pt x="1503680" y="744414"/>
                  <a:pt x="1508315" y="820812"/>
                </a:cubicBezTo>
                <a:moveTo>
                  <a:pt x="1686585" y="418835"/>
                </a:moveTo>
                <a:cubicBezTo>
                  <a:pt x="1679998" y="450899"/>
                  <a:pt x="1658660" y="471229"/>
                  <a:pt x="1628157" y="491832"/>
                </a:cubicBezTo>
                <a:moveTo>
                  <a:pt x="1546406" y="148013"/>
                </a:moveTo>
                <a:cubicBezTo>
                  <a:pt x="1549699" y="159854"/>
                  <a:pt x="1551126" y="171865"/>
                  <a:pt x="1549472" y="182493"/>
                </a:cubicBezTo>
                <a:moveTo>
                  <a:pt x="1173322" y="107804"/>
                </a:moveTo>
                <a:cubicBezTo>
                  <a:pt x="1179730" y="95577"/>
                  <a:pt x="1193475" y="75672"/>
                  <a:pt x="1203262" y="63831"/>
                </a:cubicBezTo>
                <a:moveTo>
                  <a:pt x="893408" y="128754"/>
                </a:moveTo>
                <a:cubicBezTo>
                  <a:pt x="894369" y="114600"/>
                  <a:pt x="900801" y="101922"/>
                  <a:pt x="907894" y="90837"/>
                </a:cubicBezTo>
                <a:moveTo>
                  <a:pt x="564911" y="141630"/>
                </a:moveTo>
                <a:cubicBezTo>
                  <a:pt x="583635" y="154265"/>
                  <a:pt x="602084" y="164688"/>
                  <a:pt x="617368" y="178401"/>
                </a:cubicBezTo>
                <a:moveTo>
                  <a:pt x="166527" y="430701"/>
                </a:moveTo>
                <a:cubicBezTo>
                  <a:pt x="162977" y="415404"/>
                  <a:pt x="160067" y="403740"/>
                  <a:pt x="157368" y="391992"/>
                </a:cubicBezTo>
              </a:path>
            </a:pathLst>
          </a:custGeom>
          <a:solidFill>
            <a:srgbClr val="00BACD"/>
          </a:solidFill>
          <a:ln w="63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loud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i="1" dirty="0">
              <a:latin typeface="Constantia" panose="02030602050306030303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A1CC7D-0309-6930-C3C4-5E300057E592}"/>
              </a:ext>
            </a:extLst>
          </p:cNvPr>
          <p:cNvSpPr txBox="1"/>
          <p:nvPr/>
        </p:nvSpPr>
        <p:spPr>
          <a:xfrm>
            <a:off x="4635578" y="3813396"/>
            <a:ext cx="200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13 % </a:t>
            </a:r>
          </a:p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En moins</a:t>
            </a:r>
          </a:p>
        </p:txBody>
      </p:sp>
      <p:sp>
        <p:nvSpPr>
          <p:cNvPr id="19" name="Nuage 18">
            <a:extLst>
              <a:ext uri="{FF2B5EF4-FFF2-40B4-BE49-F238E27FC236}">
                <a16:creationId xmlns:a16="http://schemas.microsoft.com/office/drawing/2014/main" id="{9C7ADF3F-C30C-0CE2-D388-B7203DF2683F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0639F2-A91F-89C6-E6CC-B0B65140AF36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3" name="Entrée manuelle 2">
            <a:extLst>
              <a:ext uri="{FF2B5EF4-FFF2-40B4-BE49-F238E27FC236}">
                <a16:creationId xmlns:a16="http://schemas.microsoft.com/office/drawing/2014/main" id="{C353AF31-E69F-9FFC-C7F2-CEAB496999CC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16478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838D78-AE08-FE95-09B9-B5603E17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D49DB004-24F8-D4FA-5612-D1BBB0AC7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7B5DBD-98C1-476C-CD39-6E68381CBF55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0A44D-1404-1A59-3260-0EEF140B3252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D9F9D-BE11-D24B-21A2-9253AC3D466B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82594A-19B6-C58F-CBC2-9637FEB1EC44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AB83DB0-5B4C-1435-E32A-754ED564CE33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FCD29E-1B94-BF3C-1007-36753A05866F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4F325E88-7569-CB10-04FD-665C6D1D5AF3}"/>
              </a:ext>
            </a:extLst>
          </p:cNvPr>
          <p:cNvSpPr/>
          <p:nvPr/>
        </p:nvSpPr>
        <p:spPr>
          <a:xfrm>
            <a:off x="2342868" y="2521323"/>
            <a:ext cx="7506264" cy="1815353"/>
          </a:xfrm>
          <a:prstGeom prst="flowChartDocument">
            <a:avLst/>
          </a:prstGeom>
          <a:solidFill>
            <a:schemeClr val="bg1">
              <a:alpha val="92176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r>
              <a:rPr lang="fr-FR" sz="1800" b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Type d’Enregistrement :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 Niveau d’exigence pour la soumission d’une substance chimique dans REACH.</a:t>
            </a: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B05F7ED8-137A-E31E-0466-D62F09DE7A3C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279EA1-C2DA-47C2-729F-6779E0C2B414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521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729F73-308C-C187-E40F-33D1FE8A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31137681-AA05-3CFC-8B1F-42552A2AE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67C966-945F-09EE-E7CA-DBA4CB939532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33C0B5-5F29-6C0C-E589-CCBCE53B61E7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B3950-5718-DE5B-CD10-3B5E9B0133FA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BD6C8-4EB2-C224-39F0-3D47660E0DDA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E2A2C8-F966-CDF5-1939-15153CD9FEDB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4F9D27-AD4C-0E0C-F691-BCFD107D9FCF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4" name="Rectangle : avec coins arrondis en haut 3">
            <a:extLst>
              <a:ext uri="{FF2B5EF4-FFF2-40B4-BE49-F238E27FC236}">
                <a16:creationId xmlns:a16="http://schemas.microsoft.com/office/drawing/2014/main" id="{B69C2B8E-3E9F-97E5-9085-FE54D4B9D2BE}"/>
              </a:ext>
            </a:extLst>
          </p:cNvPr>
          <p:cNvSpPr/>
          <p:nvPr/>
        </p:nvSpPr>
        <p:spPr>
          <a:xfrm>
            <a:off x="2698750" y="1751366"/>
            <a:ext cx="7314633" cy="633652"/>
          </a:xfrm>
          <a:prstGeom prst="round2SameRect">
            <a:avLst/>
          </a:prstGeom>
          <a:solidFill>
            <a:srgbClr val="FEFFF0">
              <a:alpha val="89059"/>
            </a:srgbClr>
          </a:solidFill>
          <a:ln w="3175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de Substances par Statut d’Enregistrement et par Type</a:t>
            </a:r>
          </a:p>
        </p:txBody>
      </p:sp>
      <p:pic>
        <p:nvPicPr>
          <p:cNvPr id="3" name="Image 2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B52E5BD7-A411-BB3F-EAC0-D8F941F33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2472218"/>
            <a:ext cx="7290163" cy="3617879"/>
          </a:xfrm>
          <a:prstGeom prst="rect">
            <a:avLst/>
          </a:prstGeom>
          <a:solidFill>
            <a:srgbClr val="FEFFF0">
              <a:alpha val="92132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13" name="Nuage 12">
            <a:extLst>
              <a:ext uri="{FF2B5EF4-FFF2-40B4-BE49-F238E27FC236}">
                <a16:creationId xmlns:a16="http://schemas.microsoft.com/office/drawing/2014/main" id="{5601761F-080C-775C-D308-6830150D6C11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FAE2C-05AD-9BA3-9765-388D146797D8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636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48352F-A49A-62C0-4523-100BC687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F844FAC5-4866-285C-988B-8D7E5DC6C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03A87-38D5-BA26-61F2-BC32F2FC89BD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1D6B2-9BB2-E2D6-32DA-4164962B300E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ABE76D-5328-C656-1CC4-F0960AF0A583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50F52-FBC3-FDDD-55E3-D0B71FF02AE3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86059A-AE49-1903-E82E-E0399E81759E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EF7651-DBD4-B703-E444-5BF82C9346AA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" name="Délai  1">
            <a:extLst>
              <a:ext uri="{FF2B5EF4-FFF2-40B4-BE49-F238E27FC236}">
                <a16:creationId xmlns:a16="http://schemas.microsoft.com/office/drawing/2014/main" id="{589353C0-267E-8DFD-107E-D9A75D47CD36}"/>
              </a:ext>
            </a:extLst>
          </p:cNvPr>
          <p:cNvSpPr/>
          <p:nvPr/>
        </p:nvSpPr>
        <p:spPr>
          <a:xfrm rot="5400000">
            <a:off x="5289620" y="1668424"/>
            <a:ext cx="1455910" cy="4419654"/>
          </a:xfrm>
          <a:prstGeom prst="flowChartDelay">
            <a:avLst/>
          </a:prstGeom>
          <a:solidFill>
            <a:srgbClr val="7D7EC3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avec coins arrondis en haut 5">
            <a:extLst>
              <a:ext uri="{FF2B5EF4-FFF2-40B4-BE49-F238E27FC236}">
                <a16:creationId xmlns:a16="http://schemas.microsoft.com/office/drawing/2014/main" id="{C7EA1981-69AA-20F0-464D-C9695804D309}"/>
              </a:ext>
            </a:extLst>
          </p:cNvPr>
          <p:cNvSpPr/>
          <p:nvPr/>
        </p:nvSpPr>
        <p:spPr>
          <a:xfrm>
            <a:off x="3807748" y="2294138"/>
            <a:ext cx="4419654" cy="773601"/>
          </a:xfrm>
          <a:prstGeom prst="round2SameRect">
            <a:avLst/>
          </a:prstGeom>
          <a:solidFill>
            <a:srgbClr val="E3CEEE">
              <a:alpha val="76000"/>
            </a:srgbClr>
          </a:solidFill>
          <a:ln w="25400">
            <a:solidFill>
              <a:srgbClr val="7D7E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Pourcentage de substances fabriquées ou importées en quantité confidentielle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6955B1-9B30-2BF0-9A42-717DD80EB077}"/>
              </a:ext>
            </a:extLst>
          </p:cNvPr>
          <p:cNvSpPr txBox="1"/>
          <p:nvPr/>
        </p:nvSpPr>
        <p:spPr>
          <a:xfrm>
            <a:off x="4558131" y="3400988"/>
            <a:ext cx="28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i="1" dirty="0">
                <a:solidFill>
                  <a:srgbClr val="EDEAD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12,09 %</a:t>
            </a:r>
          </a:p>
        </p:txBody>
      </p:sp>
      <p:sp>
        <p:nvSpPr>
          <p:cNvPr id="14" name="Nuage 13">
            <a:extLst>
              <a:ext uri="{FF2B5EF4-FFF2-40B4-BE49-F238E27FC236}">
                <a16:creationId xmlns:a16="http://schemas.microsoft.com/office/drawing/2014/main" id="{89EB813A-C3A3-84A4-2E30-3A84298CA5E0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CE7F33A-DA02-99B0-2752-3DA9E768C796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759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73A9BE-10E4-D16C-3137-8C135E8A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F1BA62F3-40C3-260E-45A7-AF9508F2F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5DC93-72EE-5AC4-2540-BE6B13F97EF3}"/>
              </a:ext>
            </a:extLst>
          </p:cNvPr>
          <p:cNvSpPr/>
          <p:nvPr/>
        </p:nvSpPr>
        <p:spPr>
          <a:xfrm>
            <a:off x="41430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04403-110E-50AC-BF26-53D115583662}"/>
              </a:ext>
            </a:extLst>
          </p:cNvPr>
          <p:cNvSpPr/>
          <p:nvPr/>
        </p:nvSpPr>
        <p:spPr>
          <a:xfrm>
            <a:off x="9295789" y="-1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2FF35-287F-670B-7733-FC643A213F8A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694B3-A82F-215C-8ECC-03024191F7CD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6A2D9D-1C0D-1312-E023-88309663A019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E19D9-065D-C6AF-BF8E-12DE699C39DE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10D868-912F-BDAD-8F7F-4806FC89A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46" y="2793100"/>
            <a:ext cx="6948403" cy="2929446"/>
          </a:xfrm>
          <a:prstGeom prst="rect">
            <a:avLst/>
          </a:prstGeom>
          <a:solidFill>
            <a:srgbClr val="FEFFF0">
              <a:alpha val="94998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15" name="Rectangle : avec coins arrondis en haut 14">
            <a:extLst>
              <a:ext uri="{FF2B5EF4-FFF2-40B4-BE49-F238E27FC236}">
                <a16:creationId xmlns:a16="http://schemas.microsoft.com/office/drawing/2014/main" id="{45493A51-9F50-BBC4-995B-4DD1C2B4CE13}"/>
              </a:ext>
            </a:extLst>
          </p:cNvPr>
          <p:cNvSpPr/>
          <p:nvPr/>
        </p:nvSpPr>
        <p:spPr>
          <a:xfrm>
            <a:off x="2544846" y="2054062"/>
            <a:ext cx="6948404" cy="633652"/>
          </a:xfrm>
          <a:prstGeom prst="round2SameRect">
            <a:avLst/>
          </a:prstGeom>
          <a:solidFill>
            <a:srgbClr val="FEFFF0">
              <a:alpha val="89059"/>
            </a:srgbClr>
          </a:solidFill>
          <a:ln w="3175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Données confidentielles par Type de Registration</a:t>
            </a:r>
          </a:p>
        </p:txBody>
      </p:sp>
      <p:sp>
        <p:nvSpPr>
          <p:cNvPr id="16" name="Nuage 15">
            <a:extLst>
              <a:ext uri="{FF2B5EF4-FFF2-40B4-BE49-F238E27FC236}">
                <a16:creationId xmlns:a16="http://schemas.microsoft.com/office/drawing/2014/main" id="{2445B134-9D65-A81A-1CFF-77B4210AA5D1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1B8B902-12CF-0251-AF18-B4FE00C1A01F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692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B683-BD6D-DE23-2EA4-B6766DFE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7CF0687C-0F5B-1782-F8AD-8F0CE479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AE644-D5AF-3B17-6730-E657EDF63F74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EF9E3-F922-8ECD-3778-3C7015765BFB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69108-3348-140F-796E-C1467D25D23E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D905-05D7-926E-DB00-D9513A677203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992A77-7D8E-1C8F-241D-6EA9EE9A0C3E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21689-78A4-2446-54A8-2F74D33107B5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9F1257-B588-9228-DB43-93EF9C05A5F5}"/>
              </a:ext>
            </a:extLst>
          </p:cNvPr>
          <p:cNvSpPr/>
          <p:nvPr/>
        </p:nvSpPr>
        <p:spPr>
          <a:xfrm>
            <a:off x="2305719" y="4046253"/>
            <a:ext cx="2374190" cy="2114782"/>
          </a:xfrm>
          <a:prstGeom prst="roundRect">
            <a:avLst/>
          </a:prstGeom>
          <a:solidFill>
            <a:srgbClr val="7C4E8C">
              <a:alpha val="88000"/>
            </a:srgbClr>
          </a:solidFill>
          <a:ln w="28575">
            <a:solidFill>
              <a:srgbClr val="35211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61685"/>
                      <a:gd name="connsiteY0" fmla="*/ 302483 h 1814864"/>
                      <a:gd name="connsiteX1" fmla="*/ 302483 w 2761685"/>
                      <a:gd name="connsiteY1" fmla="*/ 0 h 1814864"/>
                      <a:gd name="connsiteX2" fmla="*/ 2459202 w 2761685"/>
                      <a:gd name="connsiteY2" fmla="*/ 0 h 1814864"/>
                      <a:gd name="connsiteX3" fmla="*/ 2761685 w 2761685"/>
                      <a:gd name="connsiteY3" fmla="*/ 302483 h 1814864"/>
                      <a:gd name="connsiteX4" fmla="*/ 2761685 w 2761685"/>
                      <a:gd name="connsiteY4" fmla="*/ 1512381 h 1814864"/>
                      <a:gd name="connsiteX5" fmla="*/ 2459202 w 2761685"/>
                      <a:gd name="connsiteY5" fmla="*/ 1814864 h 1814864"/>
                      <a:gd name="connsiteX6" fmla="*/ 302483 w 2761685"/>
                      <a:gd name="connsiteY6" fmla="*/ 1814864 h 1814864"/>
                      <a:gd name="connsiteX7" fmla="*/ 0 w 2761685"/>
                      <a:gd name="connsiteY7" fmla="*/ 1512381 h 1814864"/>
                      <a:gd name="connsiteX8" fmla="*/ 0 w 2761685"/>
                      <a:gd name="connsiteY8" fmla="*/ 302483 h 181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1685" h="1814864" fill="none" extrusionOk="0">
                        <a:moveTo>
                          <a:pt x="0" y="302483"/>
                        </a:moveTo>
                        <a:cubicBezTo>
                          <a:pt x="-26852" y="131083"/>
                          <a:pt x="142386" y="5692"/>
                          <a:pt x="302483" y="0"/>
                        </a:cubicBezTo>
                        <a:cubicBezTo>
                          <a:pt x="1167277" y="130954"/>
                          <a:pt x="2202040" y="43574"/>
                          <a:pt x="2459202" y="0"/>
                        </a:cubicBezTo>
                        <a:cubicBezTo>
                          <a:pt x="2637022" y="16579"/>
                          <a:pt x="2763510" y="137661"/>
                          <a:pt x="2761685" y="302483"/>
                        </a:cubicBezTo>
                        <a:cubicBezTo>
                          <a:pt x="2703051" y="743413"/>
                          <a:pt x="2821180" y="1118847"/>
                          <a:pt x="2761685" y="1512381"/>
                        </a:cubicBezTo>
                        <a:cubicBezTo>
                          <a:pt x="2748206" y="1681651"/>
                          <a:pt x="2621226" y="1811391"/>
                          <a:pt x="2459202" y="1814864"/>
                        </a:cubicBezTo>
                        <a:cubicBezTo>
                          <a:pt x="1628218" y="1970061"/>
                          <a:pt x="959781" y="1977884"/>
                          <a:pt x="302483" y="1814864"/>
                        </a:cubicBezTo>
                        <a:cubicBezTo>
                          <a:pt x="136345" y="1802435"/>
                          <a:pt x="-18928" y="1690490"/>
                          <a:pt x="0" y="1512381"/>
                        </a:cubicBezTo>
                        <a:cubicBezTo>
                          <a:pt x="-52282" y="1022637"/>
                          <a:pt x="41141" y="880105"/>
                          <a:pt x="0" y="302483"/>
                        </a:cubicBezTo>
                        <a:close/>
                      </a:path>
                      <a:path w="2761685" h="1814864" stroke="0" extrusionOk="0">
                        <a:moveTo>
                          <a:pt x="0" y="302483"/>
                        </a:moveTo>
                        <a:cubicBezTo>
                          <a:pt x="-23139" y="121153"/>
                          <a:pt x="125782" y="3620"/>
                          <a:pt x="302483" y="0"/>
                        </a:cubicBezTo>
                        <a:cubicBezTo>
                          <a:pt x="821199" y="132882"/>
                          <a:pt x="1669680" y="-84951"/>
                          <a:pt x="2459202" y="0"/>
                        </a:cubicBezTo>
                        <a:cubicBezTo>
                          <a:pt x="2619104" y="6987"/>
                          <a:pt x="2759074" y="149857"/>
                          <a:pt x="2761685" y="302483"/>
                        </a:cubicBezTo>
                        <a:cubicBezTo>
                          <a:pt x="2852063" y="680521"/>
                          <a:pt x="2671166" y="998559"/>
                          <a:pt x="2761685" y="1512381"/>
                        </a:cubicBezTo>
                        <a:cubicBezTo>
                          <a:pt x="2771195" y="1680566"/>
                          <a:pt x="2628023" y="1811234"/>
                          <a:pt x="2459202" y="1814864"/>
                        </a:cubicBezTo>
                        <a:cubicBezTo>
                          <a:pt x="2190447" y="1902503"/>
                          <a:pt x="642906" y="1742185"/>
                          <a:pt x="302483" y="1814864"/>
                        </a:cubicBezTo>
                        <a:cubicBezTo>
                          <a:pt x="132812" y="1789935"/>
                          <a:pt x="-7449" y="1689790"/>
                          <a:pt x="0" y="1512381"/>
                        </a:cubicBezTo>
                        <a:cubicBezTo>
                          <a:pt x="-55414" y="1289478"/>
                          <a:pt x="53119" y="669008"/>
                          <a:pt x="0" y="3024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Systémiques et Organiques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254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F95C1B5-9AE0-6562-DA02-233438F89BDB}"/>
              </a:ext>
            </a:extLst>
          </p:cNvPr>
          <p:cNvSpPr/>
          <p:nvPr/>
        </p:nvSpPr>
        <p:spPr>
          <a:xfrm>
            <a:off x="8549465" y="3005825"/>
            <a:ext cx="2882879" cy="2114781"/>
          </a:xfrm>
          <a:prstGeom prst="roundRect">
            <a:avLst/>
          </a:prstGeom>
          <a:solidFill>
            <a:srgbClr val="924B7C">
              <a:alpha val="88000"/>
            </a:srgbClr>
          </a:solidFill>
          <a:ln w="28575">
            <a:solidFill>
              <a:srgbClr val="35211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50270"/>
                      <a:gd name="connsiteY0" fmla="*/ 302483 h 1814864"/>
                      <a:gd name="connsiteX1" fmla="*/ 302483 w 3350270"/>
                      <a:gd name="connsiteY1" fmla="*/ 0 h 1814864"/>
                      <a:gd name="connsiteX2" fmla="*/ 933903 w 3350270"/>
                      <a:gd name="connsiteY2" fmla="*/ 0 h 1814864"/>
                      <a:gd name="connsiteX3" fmla="*/ 1620229 w 3350270"/>
                      <a:gd name="connsiteY3" fmla="*/ 0 h 1814864"/>
                      <a:gd name="connsiteX4" fmla="*/ 2251649 w 3350270"/>
                      <a:gd name="connsiteY4" fmla="*/ 0 h 1814864"/>
                      <a:gd name="connsiteX5" fmla="*/ 3047787 w 3350270"/>
                      <a:gd name="connsiteY5" fmla="*/ 0 h 1814864"/>
                      <a:gd name="connsiteX6" fmla="*/ 3350270 w 3350270"/>
                      <a:gd name="connsiteY6" fmla="*/ 302483 h 1814864"/>
                      <a:gd name="connsiteX7" fmla="*/ 3350270 w 3350270"/>
                      <a:gd name="connsiteY7" fmla="*/ 907432 h 1814864"/>
                      <a:gd name="connsiteX8" fmla="*/ 3350270 w 3350270"/>
                      <a:gd name="connsiteY8" fmla="*/ 1512381 h 1814864"/>
                      <a:gd name="connsiteX9" fmla="*/ 3047787 w 3350270"/>
                      <a:gd name="connsiteY9" fmla="*/ 1814864 h 1814864"/>
                      <a:gd name="connsiteX10" fmla="*/ 2388914 w 3350270"/>
                      <a:gd name="connsiteY10" fmla="*/ 1814864 h 1814864"/>
                      <a:gd name="connsiteX11" fmla="*/ 1784947 w 3350270"/>
                      <a:gd name="connsiteY11" fmla="*/ 1814864 h 1814864"/>
                      <a:gd name="connsiteX12" fmla="*/ 1071168 w 3350270"/>
                      <a:gd name="connsiteY12" fmla="*/ 1814864 h 1814864"/>
                      <a:gd name="connsiteX13" fmla="*/ 302483 w 3350270"/>
                      <a:gd name="connsiteY13" fmla="*/ 1814864 h 1814864"/>
                      <a:gd name="connsiteX14" fmla="*/ 0 w 3350270"/>
                      <a:gd name="connsiteY14" fmla="*/ 1512381 h 1814864"/>
                      <a:gd name="connsiteX15" fmla="*/ 0 w 3350270"/>
                      <a:gd name="connsiteY15" fmla="*/ 883234 h 1814864"/>
                      <a:gd name="connsiteX16" fmla="*/ 0 w 3350270"/>
                      <a:gd name="connsiteY16" fmla="*/ 302483 h 181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350270" h="1814864" fill="none" extrusionOk="0">
                        <a:moveTo>
                          <a:pt x="0" y="302483"/>
                        </a:moveTo>
                        <a:cubicBezTo>
                          <a:pt x="-9233" y="151935"/>
                          <a:pt x="150761" y="11395"/>
                          <a:pt x="302483" y="0"/>
                        </a:cubicBezTo>
                        <a:cubicBezTo>
                          <a:pt x="506323" y="31162"/>
                          <a:pt x="681236" y="-23255"/>
                          <a:pt x="933903" y="0"/>
                        </a:cubicBezTo>
                        <a:cubicBezTo>
                          <a:pt x="1186570" y="23255"/>
                          <a:pt x="1307711" y="3047"/>
                          <a:pt x="1620229" y="0"/>
                        </a:cubicBezTo>
                        <a:cubicBezTo>
                          <a:pt x="1932747" y="-3047"/>
                          <a:pt x="2077870" y="-25370"/>
                          <a:pt x="2251649" y="0"/>
                        </a:cubicBezTo>
                        <a:cubicBezTo>
                          <a:pt x="2425428" y="25370"/>
                          <a:pt x="2735742" y="11311"/>
                          <a:pt x="3047787" y="0"/>
                        </a:cubicBezTo>
                        <a:cubicBezTo>
                          <a:pt x="3189527" y="-1433"/>
                          <a:pt x="3375314" y="156987"/>
                          <a:pt x="3350270" y="302483"/>
                        </a:cubicBezTo>
                        <a:cubicBezTo>
                          <a:pt x="3364520" y="561184"/>
                          <a:pt x="3338220" y="646441"/>
                          <a:pt x="3350270" y="907432"/>
                        </a:cubicBezTo>
                        <a:cubicBezTo>
                          <a:pt x="3362320" y="1168423"/>
                          <a:pt x="3335962" y="1307185"/>
                          <a:pt x="3350270" y="1512381"/>
                        </a:cubicBezTo>
                        <a:cubicBezTo>
                          <a:pt x="3348435" y="1641358"/>
                          <a:pt x="3244072" y="1833277"/>
                          <a:pt x="3047787" y="1814864"/>
                        </a:cubicBezTo>
                        <a:cubicBezTo>
                          <a:pt x="2811562" y="1803148"/>
                          <a:pt x="2700006" y="1835184"/>
                          <a:pt x="2388914" y="1814864"/>
                        </a:cubicBezTo>
                        <a:cubicBezTo>
                          <a:pt x="2077822" y="1794544"/>
                          <a:pt x="2083678" y="1787522"/>
                          <a:pt x="1784947" y="1814864"/>
                        </a:cubicBezTo>
                        <a:cubicBezTo>
                          <a:pt x="1486216" y="1842206"/>
                          <a:pt x="1301139" y="1824725"/>
                          <a:pt x="1071168" y="1814864"/>
                        </a:cubicBezTo>
                        <a:cubicBezTo>
                          <a:pt x="841197" y="1805003"/>
                          <a:pt x="644923" y="1849960"/>
                          <a:pt x="302483" y="1814864"/>
                        </a:cubicBezTo>
                        <a:cubicBezTo>
                          <a:pt x="112314" y="1827824"/>
                          <a:pt x="13850" y="1716965"/>
                          <a:pt x="0" y="1512381"/>
                        </a:cubicBezTo>
                        <a:cubicBezTo>
                          <a:pt x="-14347" y="1357500"/>
                          <a:pt x="-26510" y="1121004"/>
                          <a:pt x="0" y="883234"/>
                        </a:cubicBezTo>
                        <a:cubicBezTo>
                          <a:pt x="26510" y="645464"/>
                          <a:pt x="-21124" y="487663"/>
                          <a:pt x="0" y="302483"/>
                        </a:cubicBezTo>
                        <a:close/>
                      </a:path>
                      <a:path w="3350270" h="1814864" stroke="0" extrusionOk="0">
                        <a:moveTo>
                          <a:pt x="0" y="302483"/>
                        </a:moveTo>
                        <a:cubicBezTo>
                          <a:pt x="-25589" y="119642"/>
                          <a:pt x="129068" y="2386"/>
                          <a:pt x="302483" y="0"/>
                        </a:cubicBezTo>
                        <a:cubicBezTo>
                          <a:pt x="546204" y="-35664"/>
                          <a:pt x="799147" y="7711"/>
                          <a:pt x="1043715" y="0"/>
                        </a:cubicBezTo>
                        <a:cubicBezTo>
                          <a:pt x="1288283" y="-7711"/>
                          <a:pt x="1473265" y="-22514"/>
                          <a:pt x="1702588" y="0"/>
                        </a:cubicBezTo>
                        <a:cubicBezTo>
                          <a:pt x="1931911" y="22514"/>
                          <a:pt x="2100199" y="25111"/>
                          <a:pt x="2334008" y="0"/>
                        </a:cubicBezTo>
                        <a:cubicBezTo>
                          <a:pt x="2567817" y="-25111"/>
                          <a:pt x="2776843" y="6100"/>
                          <a:pt x="3047787" y="0"/>
                        </a:cubicBezTo>
                        <a:cubicBezTo>
                          <a:pt x="3228956" y="-29043"/>
                          <a:pt x="3314521" y="129952"/>
                          <a:pt x="3350270" y="302483"/>
                        </a:cubicBezTo>
                        <a:cubicBezTo>
                          <a:pt x="3372498" y="566384"/>
                          <a:pt x="3363256" y="678620"/>
                          <a:pt x="3350270" y="907432"/>
                        </a:cubicBezTo>
                        <a:cubicBezTo>
                          <a:pt x="3337284" y="1136244"/>
                          <a:pt x="3351239" y="1308984"/>
                          <a:pt x="3350270" y="1512381"/>
                        </a:cubicBezTo>
                        <a:cubicBezTo>
                          <a:pt x="3386676" y="1688191"/>
                          <a:pt x="3188458" y="1810596"/>
                          <a:pt x="3047787" y="1814864"/>
                        </a:cubicBezTo>
                        <a:cubicBezTo>
                          <a:pt x="2764339" y="1814276"/>
                          <a:pt x="2568686" y="1814031"/>
                          <a:pt x="2361461" y="1814864"/>
                        </a:cubicBezTo>
                        <a:cubicBezTo>
                          <a:pt x="2154236" y="1815697"/>
                          <a:pt x="1880991" y="1825911"/>
                          <a:pt x="1702588" y="1814864"/>
                        </a:cubicBezTo>
                        <a:cubicBezTo>
                          <a:pt x="1524185" y="1803817"/>
                          <a:pt x="1248893" y="1841323"/>
                          <a:pt x="961356" y="1814864"/>
                        </a:cubicBezTo>
                        <a:cubicBezTo>
                          <a:pt x="673819" y="1788405"/>
                          <a:pt x="493967" y="1806039"/>
                          <a:pt x="302483" y="1814864"/>
                        </a:cubicBezTo>
                        <a:cubicBezTo>
                          <a:pt x="118843" y="1817587"/>
                          <a:pt x="-31479" y="1657718"/>
                          <a:pt x="0" y="1512381"/>
                        </a:cubicBezTo>
                        <a:cubicBezTo>
                          <a:pt x="-2459" y="1347300"/>
                          <a:pt x="-4127" y="1141052"/>
                          <a:pt x="0" y="895333"/>
                        </a:cubicBezTo>
                        <a:cubicBezTo>
                          <a:pt x="4127" y="649614"/>
                          <a:pt x="11938" y="467332"/>
                          <a:pt x="0" y="3024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toxiques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Cutanées et Respiratoire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297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110405-ADA6-D551-ACBF-D4F590A7A28F}"/>
              </a:ext>
            </a:extLst>
          </p:cNvPr>
          <p:cNvSpPr/>
          <p:nvPr/>
        </p:nvSpPr>
        <p:spPr>
          <a:xfrm>
            <a:off x="759656" y="1251598"/>
            <a:ext cx="3592420" cy="2114782"/>
          </a:xfrm>
          <a:prstGeom prst="roundRect">
            <a:avLst/>
          </a:prstGeom>
          <a:solidFill>
            <a:srgbClr val="A60000">
              <a:alpha val="88000"/>
            </a:srgbClr>
          </a:solidFill>
          <a:ln w="28575">
            <a:solidFill>
              <a:srgbClr val="35211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8423"/>
                      <a:gd name="connsiteY0" fmla="*/ 302483 h 1814864"/>
                      <a:gd name="connsiteX1" fmla="*/ 302483 w 4488423"/>
                      <a:gd name="connsiteY1" fmla="*/ 0 h 1814864"/>
                      <a:gd name="connsiteX2" fmla="*/ 4185940 w 4488423"/>
                      <a:gd name="connsiteY2" fmla="*/ 0 h 1814864"/>
                      <a:gd name="connsiteX3" fmla="*/ 4488423 w 4488423"/>
                      <a:gd name="connsiteY3" fmla="*/ 302483 h 1814864"/>
                      <a:gd name="connsiteX4" fmla="*/ 4488423 w 4488423"/>
                      <a:gd name="connsiteY4" fmla="*/ 1512381 h 1814864"/>
                      <a:gd name="connsiteX5" fmla="*/ 4185940 w 4488423"/>
                      <a:gd name="connsiteY5" fmla="*/ 1814864 h 1814864"/>
                      <a:gd name="connsiteX6" fmla="*/ 302483 w 4488423"/>
                      <a:gd name="connsiteY6" fmla="*/ 1814864 h 1814864"/>
                      <a:gd name="connsiteX7" fmla="*/ 0 w 4488423"/>
                      <a:gd name="connsiteY7" fmla="*/ 1512381 h 1814864"/>
                      <a:gd name="connsiteX8" fmla="*/ 0 w 4488423"/>
                      <a:gd name="connsiteY8" fmla="*/ 302483 h 181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423" h="1814864" fill="none" extrusionOk="0">
                        <a:moveTo>
                          <a:pt x="0" y="302483"/>
                        </a:moveTo>
                        <a:cubicBezTo>
                          <a:pt x="-26852" y="131083"/>
                          <a:pt x="142386" y="5692"/>
                          <a:pt x="302483" y="0"/>
                        </a:cubicBezTo>
                        <a:cubicBezTo>
                          <a:pt x="2092119" y="130954"/>
                          <a:pt x="2671310" y="43574"/>
                          <a:pt x="4185940" y="0"/>
                        </a:cubicBezTo>
                        <a:cubicBezTo>
                          <a:pt x="4363760" y="16579"/>
                          <a:pt x="4490248" y="137661"/>
                          <a:pt x="4488423" y="302483"/>
                        </a:cubicBezTo>
                        <a:cubicBezTo>
                          <a:pt x="4429789" y="743413"/>
                          <a:pt x="4547918" y="1118847"/>
                          <a:pt x="4488423" y="1512381"/>
                        </a:cubicBezTo>
                        <a:cubicBezTo>
                          <a:pt x="4474944" y="1681651"/>
                          <a:pt x="4347964" y="1811391"/>
                          <a:pt x="4185940" y="1814864"/>
                        </a:cubicBezTo>
                        <a:cubicBezTo>
                          <a:pt x="3617797" y="1970061"/>
                          <a:pt x="842367" y="1977884"/>
                          <a:pt x="302483" y="1814864"/>
                        </a:cubicBezTo>
                        <a:cubicBezTo>
                          <a:pt x="136345" y="1802435"/>
                          <a:pt x="-18928" y="1690490"/>
                          <a:pt x="0" y="1512381"/>
                        </a:cubicBezTo>
                        <a:cubicBezTo>
                          <a:pt x="-52282" y="1022637"/>
                          <a:pt x="41141" y="880105"/>
                          <a:pt x="0" y="302483"/>
                        </a:cubicBezTo>
                        <a:close/>
                      </a:path>
                      <a:path w="4488423" h="1814864" stroke="0" extrusionOk="0">
                        <a:moveTo>
                          <a:pt x="0" y="302483"/>
                        </a:moveTo>
                        <a:cubicBezTo>
                          <a:pt x="-23139" y="121153"/>
                          <a:pt x="125782" y="3620"/>
                          <a:pt x="302483" y="0"/>
                        </a:cubicBezTo>
                        <a:cubicBezTo>
                          <a:pt x="1957735" y="132882"/>
                          <a:pt x="3137126" y="-84951"/>
                          <a:pt x="4185940" y="0"/>
                        </a:cubicBezTo>
                        <a:cubicBezTo>
                          <a:pt x="4345842" y="6987"/>
                          <a:pt x="4485812" y="149857"/>
                          <a:pt x="4488423" y="302483"/>
                        </a:cubicBezTo>
                        <a:cubicBezTo>
                          <a:pt x="4578801" y="680521"/>
                          <a:pt x="4397904" y="998559"/>
                          <a:pt x="4488423" y="1512381"/>
                        </a:cubicBezTo>
                        <a:cubicBezTo>
                          <a:pt x="4497933" y="1680566"/>
                          <a:pt x="4354761" y="1811234"/>
                          <a:pt x="4185940" y="1814864"/>
                        </a:cubicBezTo>
                        <a:cubicBezTo>
                          <a:pt x="3790837" y="1902503"/>
                          <a:pt x="1059992" y="1742185"/>
                          <a:pt x="302483" y="1814864"/>
                        </a:cubicBezTo>
                        <a:cubicBezTo>
                          <a:pt x="132812" y="1789935"/>
                          <a:pt x="-7449" y="1689790"/>
                          <a:pt x="0" y="1512381"/>
                        </a:cubicBezTo>
                        <a:cubicBezTo>
                          <a:pt x="-55414" y="1289478"/>
                          <a:pt x="53119" y="669008"/>
                          <a:pt x="0" y="3024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de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Cancers et Génétiques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617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86F7231-2F06-E6AB-4ADE-B74F7C01C3B4}"/>
              </a:ext>
            </a:extLst>
          </p:cNvPr>
          <p:cNvSpPr/>
          <p:nvPr/>
        </p:nvSpPr>
        <p:spPr>
          <a:xfrm>
            <a:off x="5366636" y="4476518"/>
            <a:ext cx="2890158" cy="2114782"/>
          </a:xfrm>
          <a:prstGeom prst="roundRect">
            <a:avLst/>
          </a:prstGeom>
          <a:solidFill>
            <a:srgbClr val="6C6068">
              <a:alpha val="88000"/>
            </a:srgbClr>
          </a:solidFill>
          <a:ln w="28575">
            <a:solidFill>
              <a:srgbClr val="35211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78084"/>
                      <a:gd name="connsiteY0" fmla="*/ 302483 h 1814864"/>
                      <a:gd name="connsiteX1" fmla="*/ 302483 w 3078084"/>
                      <a:gd name="connsiteY1" fmla="*/ 0 h 1814864"/>
                      <a:gd name="connsiteX2" fmla="*/ 871300 w 3078084"/>
                      <a:gd name="connsiteY2" fmla="*/ 0 h 1814864"/>
                      <a:gd name="connsiteX3" fmla="*/ 1489580 w 3078084"/>
                      <a:gd name="connsiteY3" fmla="*/ 0 h 1814864"/>
                      <a:gd name="connsiteX4" fmla="*/ 2058397 w 3078084"/>
                      <a:gd name="connsiteY4" fmla="*/ 0 h 1814864"/>
                      <a:gd name="connsiteX5" fmla="*/ 2775601 w 3078084"/>
                      <a:gd name="connsiteY5" fmla="*/ 0 h 1814864"/>
                      <a:gd name="connsiteX6" fmla="*/ 3078084 w 3078084"/>
                      <a:gd name="connsiteY6" fmla="*/ 302483 h 1814864"/>
                      <a:gd name="connsiteX7" fmla="*/ 3078084 w 3078084"/>
                      <a:gd name="connsiteY7" fmla="*/ 907432 h 1814864"/>
                      <a:gd name="connsiteX8" fmla="*/ 3078084 w 3078084"/>
                      <a:gd name="connsiteY8" fmla="*/ 1512381 h 1814864"/>
                      <a:gd name="connsiteX9" fmla="*/ 2775601 w 3078084"/>
                      <a:gd name="connsiteY9" fmla="*/ 1814864 h 1814864"/>
                      <a:gd name="connsiteX10" fmla="*/ 2182053 w 3078084"/>
                      <a:gd name="connsiteY10" fmla="*/ 1814864 h 1814864"/>
                      <a:gd name="connsiteX11" fmla="*/ 1637967 w 3078084"/>
                      <a:gd name="connsiteY11" fmla="*/ 1814864 h 1814864"/>
                      <a:gd name="connsiteX12" fmla="*/ 994956 w 3078084"/>
                      <a:gd name="connsiteY12" fmla="*/ 1814864 h 1814864"/>
                      <a:gd name="connsiteX13" fmla="*/ 302483 w 3078084"/>
                      <a:gd name="connsiteY13" fmla="*/ 1814864 h 1814864"/>
                      <a:gd name="connsiteX14" fmla="*/ 0 w 3078084"/>
                      <a:gd name="connsiteY14" fmla="*/ 1512381 h 1814864"/>
                      <a:gd name="connsiteX15" fmla="*/ 0 w 3078084"/>
                      <a:gd name="connsiteY15" fmla="*/ 883234 h 1814864"/>
                      <a:gd name="connsiteX16" fmla="*/ 0 w 3078084"/>
                      <a:gd name="connsiteY16" fmla="*/ 302483 h 181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78084" h="1814864" fill="none" extrusionOk="0">
                        <a:moveTo>
                          <a:pt x="0" y="302483"/>
                        </a:moveTo>
                        <a:cubicBezTo>
                          <a:pt x="-9233" y="151935"/>
                          <a:pt x="150761" y="11395"/>
                          <a:pt x="302483" y="0"/>
                        </a:cubicBezTo>
                        <a:cubicBezTo>
                          <a:pt x="560141" y="-15811"/>
                          <a:pt x="631003" y="-11259"/>
                          <a:pt x="871300" y="0"/>
                        </a:cubicBezTo>
                        <a:cubicBezTo>
                          <a:pt x="1111597" y="11259"/>
                          <a:pt x="1193362" y="-9387"/>
                          <a:pt x="1489580" y="0"/>
                        </a:cubicBezTo>
                        <a:cubicBezTo>
                          <a:pt x="1785798" y="9387"/>
                          <a:pt x="1874154" y="-26613"/>
                          <a:pt x="2058397" y="0"/>
                        </a:cubicBezTo>
                        <a:cubicBezTo>
                          <a:pt x="2242640" y="26613"/>
                          <a:pt x="2597286" y="-92"/>
                          <a:pt x="2775601" y="0"/>
                        </a:cubicBezTo>
                        <a:cubicBezTo>
                          <a:pt x="2917341" y="-1433"/>
                          <a:pt x="3103128" y="156987"/>
                          <a:pt x="3078084" y="302483"/>
                        </a:cubicBezTo>
                        <a:cubicBezTo>
                          <a:pt x="3092334" y="561184"/>
                          <a:pt x="3066034" y="646441"/>
                          <a:pt x="3078084" y="907432"/>
                        </a:cubicBezTo>
                        <a:cubicBezTo>
                          <a:pt x="3090134" y="1168423"/>
                          <a:pt x="3063776" y="1307185"/>
                          <a:pt x="3078084" y="1512381"/>
                        </a:cubicBezTo>
                        <a:cubicBezTo>
                          <a:pt x="3076249" y="1641358"/>
                          <a:pt x="2971886" y="1833277"/>
                          <a:pt x="2775601" y="1814864"/>
                        </a:cubicBezTo>
                        <a:cubicBezTo>
                          <a:pt x="2635067" y="1828950"/>
                          <a:pt x="2302404" y="1828349"/>
                          <a:pt x="2182053" y="1814864"/>
                        </a:cubicBezTo>
                        <a:cubicBezTo>
                          <a:pt x="2061702" y="1801379"/>
                          <a:pt x="1749163" y="1838001"/>
                          <a:pt x="1637967" y="1814864"/>
                        </a:cubicBezTo>
                        <a:cubicBezTo>
                          <a:pt x="1526771" y="1791727"/>
                          <a:pt x="1175452" y="1820133"/>
                          <a:pt x="994956" y="1814864"/>
                        </a:cubicBezTo>
                        <a:cubicBezTo>
                          <a:pt x="814460" y="1809595"/>
                          <a:pt x="608757" y="1822985"/>
                          <a:pt x="302483" y="1814864"/>
                        </a:cubicBezTo>
                        <a:cubicBezTo>
                          <a:pt x="112314" y="1827824"/>
                          <a:pt x="13850" y="1716965"/>
                          <a:pt x="0" y="1512381"/>
                        </a:cubicBezTo>
                        <a:cubicBezTo>
                          <a:pt x="-14347" y="1357500"/>
                          <a:pt x="-26510" y="1121004"/>
                          <a:pt x="0" y="883234"/>
                        </a:cubicBezTo>
                        <a:cubicBezTo>
                          <a:pt x="26510" y="645464"/>
                          <a:pt x="-21124" y="487663"/>
                          <a:pt x="0" y="302483"/>
                        </a:cubicBezTo>
                        <a:close/>
                      </a:path>
                      <a:path w="3078084" h="1814864" stroke="0" extrusionOk="0">
                        <a:moveTo>
                          <a:pt x="0" y="302483"/>
                        </a:moveTo>
                        <a:cubicBezTo>
                          <a:pt x="-25589" y="119642"/>
                          <a:pt x="129068" y="2386"/>
                          <a:pt x="302483" y="0"/>
                        </a:cubicBezTo>
                        <a:cubicBezTo>
                          <a:pt x="527709" y="8879"/>
                          <a:pt x="807261" y="-9230"/>
                          <a:pt x="970225" y="0"/>
                        </a:cubicBezTo>
                        <a:cubicBezTo>
                          <a:pt x="1133189" y="9230"/>
                          <a:pt x="1410569" y="10423"/>
                          <a:pt x="1563773" y="0"/>
                        </a:cubicBezTo>
                        <a:cubicBezTo>
                          <a:pt x="1716977" y="-10423"/>
                          <a:pt x="1957936" y="-9404"/>
                          <a:pt x="2132590" y="0"/>
                        </a:cubicBezTo>
                        <a:cubicBezTo>
                          <a:pt x="2307244" y="9404"/>
                          <a:pt x="2551815" y="-2643"/>
                          <a:pt x="2775601" y="0"/>
                        </a:cubicBezTo>
                        <a:cubicBezTo>
                          <a:pt x="2956770" y="-29043"/>
                          <a:pt x="3042335" y="129952"/>
                          <a:pt x="3078084" y="302483"/>
                        </a:cubicBezTo>
                        <a:cubicBezTo>
                          <a:pt x="3100312" y="566384"/>
                          <a:pt x="3091070" y="678620"/>
                          <a:pt x="3078084" y="907432"/>
                        </a:cubicBezTo>
                        <a:cubicBezTo>
                          <a:pt x="3065098" y="1136244"/>
                          <a:pt x="3079053" y="1308984"/>
                          <a:pt x="3078084" y="1512381"/>
                        </a:cubicBezTo>
                        <a:cubicBezTo>
                          <a:pt x="3114490" y="1688191"/>
                          <a:pt x="2916272" y="1810596"/>
                          <a:pt x="2775601" y="1814864"/>
                        </a:cubicBezTo>
                        <a:cubicBezTo>
                          <a:pt x="2571526" y="1801370"/>
                          <a:pt x="2288026" y="1825836"/>
                          <a:pt x="2157322" y="1814864"/>
                        </a:cubicBezTo>
                        <a:cubicBezTo>
                          <a:pt x="2026618" y="1803892"/>
                          <a:pt x="1714276" y="1795114"/>
                          <a:pt x="1563773" y="1814864"/>
                        </a:cubicBezTo>
                        <a:cubicBezTo>
                          <a:pt x="1413270" y="1834614"/>
                          <a:pt x="1220183" y="1829314"/>
                          <a:pt x="896031" y="1814864"/>
                        </a:cubicBezTo>
                        <a:cubicBezTo>
                          <a:pt x="571879" y="1800414"/>
                          <a:pt x="469637" y="1838107"/>
                          <a:pt x="302483" y="1814864"/>
                        </a:cubicBezTo>
                        <a:cubicBezTo>
                          <a:pt x="118843" y="1817587"/>
                          <a:pt x="-31479" y="1657718"/>
                          <a:pt x="0" y="1512381"/>
                        </a:cubicBezTo>
                        <a:cubicBezTo>
                          <a:pt x="-2459" y="1347300"/>
                          <a:pt x="-4127" y="1141052"/>
                          <a:pt x="0" y="895333"/>
                        </a:cubicBezTo>
                        <a:cubicBezTo>
                          <a:pt x="4127" y="649614"/>
                          <a:pt x="11938" y="467332"/>
                          <a:pt x="0" y="3024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Danger pour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l’environnement</a:t>
            </a:r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 et les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organismes vivants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250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1D7BDC2-CE21-A6D9-1F20-BC755BA0A58B}"/>
              </a:ext>
            </a:extLst>
          </p:cNvPr>
          <p:cNvSpPr/>
          <p:nvPr/>
        </p:nvSpPr>
        <p:spPr>
          <a:xfrm>
            <a:off x="4842225" y="1662487"/>
            <a:ext cx="3328759" cy="2114782"/>
          </a:xfrm>
          <a:prstGeom prst="roundRect">
            <a:avLst/>
          </a:prstGeom>
          <a:solidFill>
            <a:srgbClr val="B62B4D">
              <a:alpha val="88000"/>
            </a:srgbClr>
          </a:solidFill>
          <a:ln w="28575">
            <a:solidFill>
              <a:srgbClr val="35211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909"/>
                      <a:gd name="connsiteY0" fmla="*/ 302483 h 1814864"/>
                      <a:gd name="connsiteX1" fmla="*/ 302483 w 3805909"/>
                      <a:gd name="connsiteY1" fmla="*/ 0 h 1814864"/>
                      <a:gd name="connsiteX2" fmla="*/ 974681 w 3805909"/>
                      <a:gd name="connsiteY2" fmla="*/ 0 h 1814864"/>
                      <a:gd name="connsiteX3" fmla="*/ 1550851 w 3805909"/>
                      <a:gd name="connsiteY3" fmla="*/ 0 h 1814864"/>
                      <a:gd name="connsiteX4" fmla="*/ 2191039 w 3805909"/>
                      <a:gd name="connsiteY4" fmla="*/ 0 h 1814864"/>
                      <a:gd name="connsiteX5" fmla="*/ 2735200 w 3805909"/>
                      <a:gd name="connsiteY5" fmla="*/ 0 h 1814864"/>
                      <a:gd name="connsiteX6" fmla="*/ 3503426 w 3805909"/>
                      <a:gd name="connsiteY6" fmla="*/ 0 h 1814864"/>
                      <a:gd name="connsiteX7" fmla="*/ 3805909 w 3805909"/>
                      <a:gd name="connsiteY7" fmla="*/ 302483 h 1814864"/>
                      <a:gd name="connsiteX8" fmla="*/ 3805909 w 3805909"/>
                      <a:gd name="connsiteY8" fmla="*/ 919531 h 1814864"/>
                      <a:gd name="connsiteX9" fmla="*/ 3805909 w 3805909"/>
                      <a:gd name="connsiteY9" fmla="*/ 1512381 h 1814864"/>
                      <a:gd name="connsiteX10" fmla="*/ 3503426 w 3805909"/>
                      <a:gd name="connsiteY10" fmla="*/ 1814864 h 1814864"/>
                      <a:gd name="connsiteX11" fmla="*/ 2863237 w 3805909"/>
                      <a:gd name="connsiteY11" fmla="*/ 1814864 h 1814864"/>
                      <a:gd name="connsiteX12" fmla="*/ 2287068 w 3805909"/>
                      <a:gd name="connsiteY12" fmla="*/ 1814864 h 1814864"/>
                      <a:gd name="connsiteX13" fmla="*/ 1742907 w 3805909"/>
                      <a:gd name="connsiteY13" fmla="*/ 1814864 h 1814864"/>
                      <a:gd name="connsiteX14" fmla="*/ 1166738 w 3805909"/>
                      <a:gd name="connsiteY14" fmla="*/ 1814864 h 1814864"/>
                      <a:gd name="connsiteX15" fmla="*/ 302483 w 3805909"/>
                      <a:gd name="connsiteY15" fmla="*/ 1814864 h 1814864"/>
                      <a:gd name="connsiteX16" fmla="*/ 0 w 3805909"/>
                      <a:gd name="connsiteY16" fmla="*/ 1512381 h 1814864"/>
                      <a:gd name="connsiteX17" fmla="*/ 0 w 3805909"/>
                      <a:gd name="connsiteY17" fmla="*/ 931630 h 1814864"/>
                      <a:gd name="connsiteX18" fmla="*/ 0 w 3805909"/>
                      <a:gd name="connsiteY18" fmla="*/ 302483 h 1814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05909" h="1814864" fill="none" extrusionOk="0">
                        <a:moveTo>
                          <a:pt x="0" y="302483"/>
                        </a:moveTo>
                        <a:cubicBezTo>
                          <a:pt x="-28429" y="136596"/>
                          <a:pt x="150198" y="-26629"/>
                          <a:pt x="302483" y="0"/>
                        </a:cubicBezTo>
                        <a:cubicBezTo>
                          <a:pt x="521865" y="19544"/>
                          <a:pt x="678107" y="150"/>
                          <a:pt x="974681" y="0"/>
                        </a:cubicBezTo>
                        <a:cubicBezTo>
                          <a:pt x="1271255" y="-150"/>
                          <a:pt x="1274231" y="-6530"/>
                          <a:pt x="1550851" y="0"/>
                        </a:cubicBezTo>
                        <a:cubicBezTo>
                          <a:pt x="1827471" y="6530"/>
                          <a:pt x="1916039" y="22428"/>
                          <a:pt x="2191039" y="0"/>
                        </a:cubicBezTo>
                        <a:cubicBezTo>
                          <a:pt x="2466039" y="-22428"/>
                          <a:pt x="2550073" y="-1069"/>
                          <a:pt x="2735200" y="0"/>
                        </a:cubicBezTo>
                        <a:cubicBezTo>
                          <a:pt x="2920327" y="1069"/>
                          <a:pt x="3322936" y="28657"/>
                          <a:pt x="3503426" y="0"/>
                        </a:cubicBezTo>
                        <a:cubicBezTo>
                          <a:pt x="3660528" y="19984"/>
                          <a:pt x="3802271" y="130599"/>
                          <a:pt x="3805909" y="302483"/>
                        </a:cubicBezTo>
                        <a:cubicBezTo>
                          <a:pt x="3811975" y="503164"/>
                          <a:pt x="3823801" y="641527"/>
                          <a:pt x="3805909" y="919531"/>
                        </a:cubicBezTo>
                        <a:cubicBezTo>
                          <a:pt x="3788017" y="1197535"/>
                          <a:pt x="3826859" y="1228066"/>
                          <a:pt x="3805909" y="1512381"/>
                        </a:cubicBezTo>
                        <a:cubicBezTo>
                          <a:pt x="3795983" y="1710385"/>
                          <a:pt x="3662262" y="1788976"/>
                          <a:pt x="3503426" y="1814864"/>
                        </a:cubicBezTo>
                        <a:cubicBezTo>
                          <a:pt x="3252601" y="1803887"/>
                          <a:pt x="3104616" y="1819998"/>
                          <a:pt x="2863237" y="1814864"/>
                        </a:cubicBezTo>
                        <a:cubicBezTo>
                          <a:pt x="2621858" y="1809730"/>
                          <a:pt x="2561303" y="1827271"/>
                          <a:pt x="2287068" y="1814864"/>
                        </a:cubicBezTo>
                        <a:cubicBezTo>
                          <a:pt x="2012833" y="1802457"/>
                          <a:pt x="1921893" y="1787737"/>
                          <a:pt x="1742907" y="1814864"/>
                        </a:cubicBezTo>
                        <a:cubicBezTo>
                          <a:pt x="1563921" y="1841991"/>
                          <a:pt x="1297130" y="1803520"/>
                          <a:pt x="1166738" y="1814864"/>
                        </a:cubicBezTo>
                        <a:cubicBezTo>
                          <a:pt x="1036346" y="1826208"/>
                          <a:pt x="655125" y="1829228"/>
                          <a:pt x="302483" y="1814864"/>
                        </a:cubicBezTo>
                        <a:cubicBezTo>
                          <a:pt x="152504" y="1810344"/>
                          <a:pt x="-5611" y="1718304"/>
                          <a:pt x="0" y="1512381"/>
                        </a:cubicBezTo>
                        <a:cubicBezTo>
                          <a:pt x="-24102" y="1370301"/>
                          <a:pt x="8666" y="1213130"/>
                          <a:pt x="0" y="931630"/>
                        </a:cubicBezTo>
                        <a:cubicBezTo>
                          <a:pt x="-8666" y="650130"/>
                          <a:pt x="4858" y="458014"/>
                          <a:pt x="0" y="302483"/>
                        </a:cubicBezTo>
                        <a:close/>
                      </a:path>
                      <a:path w="3805909" h="1814864" stroke="0" extrusionOk="0">
                        <a:moveTo>
                          <a:pt x="0" y="302483"/>
                        </a:moveTo>
                        <a:cubicBezTo>
                          <a:pt x="-25589" y="119642"/>
                          <a:pt x="129068" y="2386"/>
                          <a:pt x="302483" y="0"/>
                        </a:cubicBezTo>
                        <a:cubicBezTo>
                          <a:pt x="648598" y="-3744"/>
                          <a:pt x="795695" y="32979"/>
                          <a:pt x="1006690" y="0"/>
                        </a:cubicBezTo>
                        <a:cubicBezTo>
                          <a:pt x="1217685" y="-32979"/>
                          <a:pt x="1331016" y="27477"/>
                          <a:pt x="1614870" y="0"/>
                        </a:cubicBezTo>
                        <a:cubicBezTo>
                          <a:pt x="1898724" y="-27477"/>
                          <a:pt x="2048814" y="1928"/>
                          <a:pt x="2191039" y="0"/>
                        </a:cubicBezTo>
                        <a:cubicBezTo>
                          <a:pt x="2333264" y="-1928"/>
                          <a:pt x="2724815" y="30260"/>
                          <a:pt x="2863237" y="0"/>
                        </a:cubicBezTo>
                        <a:cubicBezTo>
                          <a:pt x="3001659" y="-30260"/>
                          <a:pt x="3203001" y="15847"/>
                          <a:pt x="3503426" y="0"/>
                        </a:cubicBezTo>
                        <a:cubicBezTo>
                          <a:pt x="3675428" y="-8047"/>
                          <a:pt x="3799310" y="141225"/>
                          <a:pt x="3805909" y="302483"/>
                        </a:cubicBezTo>
                        <a:cubicBezTo>
                          <a:pt x="3812707" y="435162"/>
                          <a:pt x="3806878" y="704035"/>
                          <a:pt x="3805909" y="907432"/>
                        </a:cubicBezTo>
                        <a:cubicBezTo>
                          <a:pt x="3804940" y="1110829"/>
                          <a:pt x="3781687" y="1244315"/>
                          <a:pt x="3805909" y="1512381"/>
                        </a:cubicBezTo>
                        <a:cubicBezTo>
                          <a:pt x="3791343" y="1678605"/>
                          <a:pt x="3677697" y="1795081"/>
                          <a:pt x="3503426" y="1814864"/>
                        </a:cubicBezTo>
                        <a:cubicBezTo>
                          <a:pt x="3185760" y="1792956"/>
                          <a:pt x="3117882" y="1793962"/>
                          <a:pt x="2831228" y="1814864"/>
                        </a:cubicBezTo>
                        <a:cubicBezTo>
                          <a:pt x="2544574" y="1835766"/>
                          <a:pt x="2411684" y="1821262"/>
                          <a:pt x="2127021" y="1814864"/>
                        </a:cubicBezTo>
                        <a:cubicBezTo>
                          <a:pt x="1842358" y="1808466"/>
                          <a:pt x="1678341" y="1840400"/>
                          <a:pt x="1422813" y="1814864"/>
                        </a:cubicBezTo>
                        <a:cubicBezTo>
                          <a:pt x="1167285" y="1789328"/>
                          <a:pt x="748863" y="1781054"/>
                          <a:pt x="302483" y="1814864"/>
                        </a:cubicBezTo>
                        <a:cubicBezTo>
                          <a:pt x="116569" y="1797097"/>
                          <a:pt x="-7212" y="1668658"/>
                          <a:pt x="0" y="1512381"/>
                        </a:cubicBezTo>
                        <a:cubicBezTo>
                          <a:pt x="-10985" y="1246203"/>
                          <a:pt x="3396" y="1151728"/>
                          <a:pt x="0" y="895333"/>
                        </a:cubicBezTo>
                        <a:cubicBezTo>
                          <a:pt x="-3396" y="638938"/>
                          <a:pt x="27746" y="526908"/>
                          <a:pt x="0" y="3024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Perturbateurs Endocriniens </a:t>
            </a:r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ou toxiques pour la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Reproduction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371</a:t>
            </a:r>
          </a:p>
        </p:txBody>
      </p:sp>
      <p:sp>
        <p:nvSpPr>
          <p:cNvPr id="2" name="Nuage 1">
            <a:extLst>
              <a:ext uri="{FF2B5EF4-FFF2-40B4-BE49-F238E27FC236}">
                <a16:creationId xmlns:a16="http://schemas.microsoft.com/office/drawing/2014/main" id="{9F4BEDBD-AB4E-A332-54C3-1DE2778A8780}"/>
              </a:ext>
            </a:extLst>
          </p:cNvPr>
          <p:cNvSpPr/>
          <p:nvPr/>
        </p:nvSpPr>
        <p:spPr>
          <a:xfrm>
            <a:off x="3283188" y="2960431"/>
            <a:ext cx="1235152" cy="571326"/>
          </a:xfrm>
          <a:prstGeom prst="cloud">
            <a:avLst/>
          </a:prstGeom>
          <a:solidFill>
            <a:srgbClr val="FE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- 33%</a:t>
            </a: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752AF0AF-4CF2-5309-82E3-CB41F45577C9}"/>
              </a:ext>
            </a:extLst>
          </p:cNvPr>
          <p:cNvSpPr/>
          <p:nvPr/>
        </p:nvSpPr>
        <p:spPr>
          <a:xfrm>
            <a:off x="7014983" y="3371792"/>
            <a:ext cx="1425914" cy="571326"/>
          </a:xfrm>
          <a:prstGeom prst="cloud">
            <a:avLst/>
          </a:prstGeom>
          <a:solidFill>
            <a:srgbClr val="FE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égal</a:t>
            </a:r>
          </a:p>
        </p:txBody>
      </p:sp>
      <p:sp>
        <p:nvSpPr>
          <p:cNvPr id="16" name="Nuage 15">
            <a:extLst>
              <a:ext uri="{FF2B5EF4-FFF2-40B4-BE49-F238E27FC236}">
                <a16:creationId xmlns:a16="http://schemas.microsoft.com/office/drawing/2014/main" id="{BB907D27-3498-89A0-1891-854354A0CBA6}"/>
              </a:ext>
            </a:extLst>
          </p:cNvPr>
          <p:cNvSpPr/>
          <p:nvPr/>
        </p:nvSpPr>
        <p:spPr>
          <a:xfrm>
            <a:off x="10354195" y="4715935"/>
            <a:ext cx="1235152" cy="571326"/>
          </a:xfrm>
          <a:prstGeom prst="cloud">
            <a:avLst/>
          </a:prstGeom>
          <a:solidFill>
            <a:srgbClr val="FE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- 27%</a:t>
            </a:r>
          </a:p>
        </p:txBody>
      </p:sp>
      <p:sp>
        <p:nvSpPr>
          <p:cNvPr id="17" name="Nuage 16">
            <a:extLst>
              <a:ext uri="{FF2B5EF4-FFF2-40B4-BE49-F238E27FC236}">
                <a16:creationId xmlns:a16="http://schemas.microsoft.com/office/drawing/2014/main" id="{8DBCEF7E-47F3-9D84-6989-844EC27F2BD1}"/>
              </a:ext>
            </a:extLst>
          </p:cNvPr>
          <p:cNvSpPr/>
          <p:nvPr/>
        </p:nvSpPr>
        <p:spPr>
          <a:xfrm>
            <a:off x="7308560" y="6174768"/>
            <a:ext cx="1235152" cy="571326"/>
          </a:xfrm>
          <a:prstGeom prst="cloud">
            <a:avLst/>
          </a:prstGeom>
          <a:solidFill>
            <a:srgbClr val="FE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- 40%</a:t>
            </a:r>
          </a:p>
        </p:txBody>
      </p:sp>
      <p:sp>
        <p:nvSpPr>
          <p:cNvPr id="18" name="Nuage 17">
            <a:extLst>
              <a:ext uri="{FF2B5EF4-FFF2-40B4-BE49-F238E27FC236}">
                <a16:creationId xmlns:a16="http://schemas.microsoft.com/office/drawing/2014/main" id="{CAD916D7-111E-39DB-9D0C-3EE45924AC49}"/>
              </a:ext>
            </a:extLst>
          </p:cNvPr>
          <p:cNvSpPr/>
          <p:nvPr/>
        </p:nvSpPr>
        <p:spPr>
          <a:xfrm>
            <a:off x="3576884" y="5777916"/>
            <a:ext cx="1440729" cy="571326"/>
          </a:xfrm>
          <a:prstGeom prst="cloud">
            <a:avLst/>
          </a:prstGeom>
          <a:solidFill>
            <a:srgbClr val="FE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égal</a:t>
            </a:r>
          </a:p>
        </p:txBody>
      </p:sp>
      <p:sp>
        <p:nvSpPr>
          <p:cNvPr id="19" name="Nuage 18">
            <a:extLst>
              <a:ext uri="{FF2B5EF4-FFF2-40B4-BE49-F238E27FC236}">
                <a16:creationId xmlns:a16="http://schemas.microsoft.com/office/drawing/2014/main" id="{E48B2A42-6FA1-616F-5CCD-27262C6F0DB6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EEB763-7396-9FBC-8975-96B7990FF389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6AA6C5D-1445-4753-045C-52316A3AAC22}"/>
              </a:ext>
            </a:extLst>
          </p:cNvPr>
          <p:cNvSpPr/>
          <p:nvPr/>
        </p:nvSpPr>
        <p:spPr>
          <a:xfrm>
            <a:off x="3591395" y="2472367"/>
            <a:ext cx="5390919" cy="2633277"/>
          </a:xfrm>
          <a:custGeom>
            <a:avLst/>
            <a:gdLst>
              <a:gd name="connsiteX0" fmla="*/ 0 w 5390919"/>
              <a:gd name="connsiteY0" fmla="*/ 438888 h 2633277"/>
              <a:gd name="connsiteX1" fmla="*/ 438888 w 5390919"/>
              <a:gd name="connsiteY1" fmla="*/ 0 h 2633277"/>
              <a:gd name="connsiteX2" fmla="*/ 1128754 w 5390919"/>
              <a:gd name="connsiteY2" fmla="*/ 0 h 2633277"/>
              <a:gd name="connsiteX3" fmla="*/ 1683226 w 5390919"/>
              <a:gd name="connsiteY3" fmla="*/ 0 h 2633277"/>
              <a:gd name="connsiteX4" fmla="*/ 2373092 w 5390919"/>
              <a:gd name="connsiteY4" fmla="*/ 0 h 2633277"/>
              <a:gd name="connsiteX5" fmla="*/ 2882433 w 5390919"/>
              <a:gd name="connsiteY5" fmla="*/ 0 h 2633277"/>
              <a:gd name="connsiteX6" fmla="*/ 3572299 w 5390919"/>
              <a:gd name="connsiteY6" fmla="*/ 0 h 2633277"/>
              <a:gd name="connsiteX7" fmla="*/ 4126771 w 5390919"/>
              <a:gd name="connsiteY7" fmla="*/ 0 h 2633277"/>
              <a:gd name="connsiteX8" fmla="*/ 4952031 w 5390919"/>
              <a:gd name="connsiteY8" fmla="*/ 0 h 2633277"/>
              <a:gd name="connsiteX9" fmla="*/ 5390919 w 5390919"/>
              <a:gd name="connsiteY9" fmla="*/ 438888 h 2633277"/>
              <a:gd name="connsiteX10" fmla="*/ 5390919 w 5390919"/>
              <a:gd name="connsiteY10" fmla="*/ 988945 h 2633277"/>
              <a:gd name="connsiteX11" fmla="*/ 5390919 w 5390919"/>
              <a:gd name="connsiteY11" fmla="*/ 1521447 h 2633277"/>
              <a:gd name="connsiteX12" fmla="*/ 5390919 w 5390919"/>
              <a:gd name="connsiteY12" fmla="*/ 2194389 h 2633277"/>
              <a:gd name="connsiteX13" fmla="*/ 4952031 w 5390919"/>
              <a:gd name="connsiteY13" fmla="*/ 2633277 h 2633277"/>
              <a:gd name="connsiteX14" fmla="*/ 4442691 w 5390919"/>
              <a:gd name="connsiteY14" fmla="*/ 2633277 h 2633277"/>
              <a:gd name="connsiteX15" fmla="*/ 3707693 w 5390919"/>
              <a:gd name="connsiteY15" fmla="*/ 2633277 h 2633277"/>
              <a:gd name="connsiteX16" fmla="*/ 3062958 w 5390919"/>
              <a:gd name="connsiteY16" fmla="*/ 2633277 h 2633277"/>
              <a:gd name="connsiteX17" fmla="*/ 2327961 w 5390919"/>
              <a:gd name="connsiteY17" fmla="*/ 2633277 h 2633277"/>
              <a:gd name="connsiteX18" fmla="*/ 1638095 w 5390919"/>
              <a:gd name="connsiteY18" fmla="*/ 2633277 h 2633277"/>
              <a:gd name="connsiteX19" fmla="*/ 1038491 w 5390919"/>
              <a:gd name="connsiteY19" fmla="*/ 2633277 h 2633277"/>
              <a:gd name="connsiteX20" fmla="*/ 438888 w 5390919"/>
              <a:gd name="connsiteY20" fmla="*/ 2633277 h 2633277"/>
              <a:gd name="connsiteX21" fmla="*/ 0 w 5390919"/>
              <a:gd name="connsiteY21" fmla="*/ 2194389 h 2633277"/>
              <a:gd name="connsiteX22" fmla="*/ 0 w 5390919"/>
              <a:gd name="connsiteY22" fmla="*/ 1609222 h 2633277"/>
              <a:gd name="connsiteX23" fmla="*/ 0 w 5390919"/>
              <a:gd name="connsiteY23" fmla="*/ 988945 h 2633277"/>
              <a:gd name="connsiteX24" fmla="*/ 0 w 5390919"/>
              <a:gd name="connsiteY24" fmla="*/ 438888 h 263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0919" h="2633277" fill="none" extrusionOk="0">
                <a:moveTo>
                  <a:pt x="0" y="438888"/>
                </a:moveTo>
                <a:cubicBezTo>
                  <a:pt x="-16357" y="229333"/>
                  <a:pt x="192066" y="-5879"/>
                  <a:pt x="438888" y="0"/>
                </a:cubicBezTo>
                <a:cubicBezTo>
                  <a:pt x="697764" y="30468"/>
                  <a:pt x="861562" y="-19013"/>
                  <a:pt x="1128754" y="0"/>
                </a:cubicBezTo>
                <a:cubicBezTo>
                  <a:pt x="1395946" y="19013"/>
                  <a:pt x="1506297" y="10452"/>
                  <a:pt x="1683226" y="0"/>
                </a:cubicBezTo>
                <a:cubicBezTo>
                  <a:pt x="1860155" y="-10452"/>
                  <a:pt x="2071372" y="-2139"/>
                  <a:pt x="2373092" y="0"/>
                </a:cubicBezTo>
                <a:cubicBezTo>
                  <a:pt x="2674812" y="2139"/>
                  <a:pt x="2701717" y="-21085"/>
                  <a:pt x="2882433" y="0"/>
                </a:cubicBezTo>
                <a:cubicBezTo>
                  <a:pt x="3063149" y="21085"/>
                  <a:pt x="3381561" y="4700"/>
                  <a:pt x="3572299" y="0"/>
                </a:cubicBezTo>
                <a:cubicBezTo>
                  <a:pt x="3763037" y="-4700"/>
                  <a:pt x="3948107" y="-3949"/>
                  <a:pt x="4126771" y="0"/>
                </a:cubicBezTo>
                <a:cubicBezTo>
                  <a:pt x="4305435" y="3949"/>
                  <a:pt x="4724427" y="-38848"/>
                  <a:pt x="4952031" y="0"/>
                </a:cubicBezTo>
                <a:cubicBezTo>
                  <a:pt x="5201561" y="-31156"/>
                  <a:pt x="5330814" y="194560"/>
                  <a:pt x="5390919" y="438888"/>
                </a:cubicBezTo>
                <a:cubicBezTo>
                  <a:pt x="5390627" y="556254"/>
                  <a:pt x="5391254" y="761950"/>
                  <a:pt x="5390919" y="988945"/>
                </a:cubicBezTo>
                <a:cubicBezTo>
                  <a:pt x="5390584" y="1215940"/>
                  <a:pt x="5388754" y="1312203"/>
                  <a:pt x="5390919" y="1521447"/>
                </a:cubicBezTo>
                <a:cubicBezTo>
                  <a:pt x="5393084" y="1730691"/>
                  <a:pt x="5365178" y="1902592"/>
                  <a:pt x="5390919" y="2194389"/>
                </a:cubicBezTo>
                <a:cubicBezTo>
                  <a:pt x="5409440" y="2482049"/>
                  <a:pt x="5208723" y="2647424"/>
                  <a:pt x="4952031" y="2633277"/>
                </a:cubicBezTo>
                <a:cubicBezTo>
                  <a:pt x="4715440" y="2643377"/>
                  <a:pt x="4562228" y="2652213"/>
                  <a:pt x="4442691" y="2633277"/>
                </a:cubicBezTo>
                <a:cubicBezTo>
                  <a:pt x="4323154" y="2614341"/>
                  <a:pt x="3940094" y="2649205"/>
                  <a:pt x="3707693" y="2633277"/>
                </a:cubicBezTo>
                <a:cubicBezTo>
                  <a:pt x="3475292" y="2617349"/>
                  <a:pt x="3282794" y="2646102"/>
                  <a:pt x="3062958" y="2633277"/>
                </a:cubicBezTo>
                <a:cubicBezTo>
                  <a:pt x="2843122" y="2620452"/>
                  <a:pt x="2555890" y="2634105"/>
                  <a:pt x="2327961" y="2633277"/>
                </a:cubicBezTo>
                <a:cubicBezTo>
                  <a:pt x="2100032" y="2632449"/>
                  <a:pt x="1916764" y="2665008"/>
                  <a:pt x="1638095" y="2633277"/>
                </a:cubicBezTo>
                <a:cubicBezTo>
                  <a:pt x="1359426" y="2601546"/>
                  <a:pt x="1200972" y="2634811"/>
                  <a:pt x="1038491" y="2633277"/>
                </a:cubicBezTo>
                <a:cubicBezTo>
                  <a:pt x="876010" y="2631743"/>
                  <a:pt x="635827" y="2605325"/>
                  <a:pt x="438888" y="2633277"/>
                </a:cubicBezTo>
                <a:cubicBezTo>
                  <a:pt x="197008" y="2656551"/>
                  <a:pt x="12111" y="2425913"/>
                  <a:pt x="0" y="2194389"/>
                </a:cubicBezTo>
                <a:cubicBezTo>
                  <a:pt x="16197" y="2039720"/>
                  <a:pt x="22989" y="1772914"/>
                  <a:pt x="0" y="1609222"/>
                </a:cubicBezTo>
                <a:cubicBezTo>
                  <a:pt x="-22989" y="1445530"/>
                  <a:pt x="26691" y="1211559"/>
                  <a:pt x="0" y="988945"/>
                </a:cubicBezTo>
                <a:cubicBezTo>
                  <a:pt x="-26691" y="766331"/>
                  <a:pt x="-6561" y="560498"/>
                  <a:pt x="0" y="438888"/>
                </a:cubicBezTo>
                <a:close/>
              </a:path>
              <a:path w="5390919" h="2633277" stroke="0" extrusionOk="0">
                <a:moveTo>
                  <a:pt x="0" y="438888"/>
                </a:moveTo>
                <a:cubicBezTo>
                  <a:pt x="-36075" y="174245"/>
                  <a:pt x="145132" y="19278"/>
                  <a:pt x="438888" y="0"/>
                </a:cubicBezTo>
                <a:cubicBezTo>
                  <a:pt x="789086" y="-15997"/>
                  <a:pt x="896664" y="22258"/>
                  <a:pt x="1173886" y="0"/>
                </a:cubicBezTo>
                <a:cubicBezTo>
                  <a:pt x="1451108" y="-22258"/>
                  <a:pt x="1523010" y="-26583"/>
                  <a:pt x="1773489" y="0"/>
                </a:cubicBezTo>
                <a:cubicBezTo>
                  <a:pt x="2023968" y="26583"/>
                  <a:pt x="2094612" y="26421"/>
                  <a:pt x="2327961" y="0"/>
                </a:cubicBezTo>
                <a:cubicBezTo>
                  <a:pt x="2561310" y="-26421"/>
                  <a:pt x="2756843" y="-25020"/>
                  <a:pt x="3017827" y="0"/>
                </a:cubicBezTo>
                <a:cubicBezTo>
                  <a:pt x="3278811" y="25020"/>
                  <a:pt x="3474779" y="5304"/>
                  <a:pt x="3617430" y="0"/>
                </a:cubicBezTo>
                <a:cubicBezTo>
                  <a:pt x="3760081" y="-5304"/>
                  <a:pt x="4128598" y="-24033"/>
                  <a:pt x="4352428" y="0"/>
                </a:cubicBezTo>
                <a:cubicBezTo>
                  <a:pt x="4576258" y="24033"/>
                  <a:pt x="4694907" y="-8826"/>
                  <a:pt x="4952031" y="0"/>
                </a:cubicBezTo>
                <a:cubicBezTo>
                  <a:pt x="5186580" y="12973"/>
                  <a:pt x="5384514" y="189069"/>
                  <a:pt x="5390919" y="438888"/>
                </a:cubicBezTo>
                <a:cubicBezTo>
                  <a:pt x="5376763" y="621930"/>
                  <a:pt x="5387221" y="747882"/>
                  <a:pt x="5390919" y="988945"/>
                </a:cubicBezTo>
                <a:cubicBezTo>
                  <a:pt x="5394617" y="1230008"/>
                  <a:pt x="5380648" y="1443452"/>
                  <a:pt x="5390919" y="1574112"/>
                </a:cubicBezTo>
                <a:cubicBezTo>
                  <a:pt x="5401190" y="1704772"/>
                  <a:pt x="5364801" y="1995907"/>
                  <a:pt x="5390919" y="2194389"/>
                </a:cubicBezTo>
                <a:cubicBezTo>
                  <a:pt x="5397906" y="2445339"/>
                  <a:pt x="5215098" y="2615174"/>
                  <a:pt x="4952031" y="2633277"/>
                </a:cubicBezTo>
                <a:cubicBezTo>
                  <a:pt x="4723199" y="2625864"/>
                  <a:pt x="4545897" y="2642116"/>
                  <a:pt x="4307296" y="2633277"/>
                </a:cubicBezTo>
                <a:cubicBezTo>
                  <a:pt x="4068695" y="2624438"/>
                  <a:pt x="3967855" y="2642225"/>
                  <a:pt x="3662562" y="2633277"/>
                </a:cubicBezTo>
                <a:cubicBezTo>
                  <a:pt x="3357269" y="2624329"/>
                  <a:pt x="3220719" y="2644396"/>
                  <a:pt x="2927564" y="2633277"/>
                </a:cubicBezTo>
                <a:cubicBezTo>
                  <a:pt x="2634409" y="2622158"/>
                  <a:pt x="2493580" y="2615246"/>
                  <a:pt x="2282829" y="2633277"/>
                </a:cubicBezTo>
                <a:cubicBezTo>
                  <a:pt x="2072079" y="2651308"/>
                  <a:pt x="2019943" y="2639687"/>
                  <a:pt x="1773489" y="2633277"/>
                </a:cubicBezTo>
                <a:cubicBezTo>
                  <a:pt x="1527035" y="2626867"/>
                  <a:pt x="1480074" y="2618396"/>
                  <a:pt x="1219017" y="2633277"/>
                </a:cubicBezTo>
                <a:cubicBezTo>
                  <a:pt x="957960" y="2648158"/>
                  <a:pt x="623397" y="2645418"/>
                  <a:pt x="438888" y="2633277"/>
                </a:cubicBezTo>
                <a:cubicBezTo>
                  <a:pt x="212580" y="2629874"/>
                  <a:pt x="6262" y="2496241"/>
                  <a:pt x="0" y="2194389"/>
                </a:cubicBezTo>
                <a:cubicBezTo>
                  <a:pt x="-1221" y="2046869"/>
                  <a:pt x="11534" y="1810270"/>
                  <a:pt x="0" y="1644332"/>
                </a:cubicBezTo>
                <a:cubicBezTo>
                  <a:pt x="-11534" y="1478394"/>
                  <a:pt x="5737" y="1277177"/>
                  <a:pt x="0" y="1111830"/>
                </a:cubicBezTo>
                <a:cubicBezTo>
                  <a:pt x="-5737" y="946483"/>
                  <a:pt x="28425" y="688544"/>
                  <a:pt x="0" y="438888"/>
                </a:cubicBezTo>
                <a:close/>
              </a:path>
            </a:pathLst>
          </a:custGeom>
          <a:pattFill prst="lgGrid">
            <a:fgClr>
              <a:srgbClr val="FFEB85"/>
            </a:fgClr>
            <a:bgClr>
              <a:srgbClr val="F0E19A"/>
            </a:bgClr>
          </a:patt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rgbClr val="272727"/>
                </a:solidFill>
                <a:latin typeface="Constantia" panose="02030602050306030303" pitchFamily="18" charset="0"/>
              </a:rPr>
              <a:t>Nombre de Substances Dangereuses et encore Actives</a:t>
            </a:r>
          </a:p>
          <a:p>
            <a:pPr algn="ctr"/>
            <a:endParaRPr lang="fr-FR" sz="2000" dirty="0">
              <a:solidFill>
                <a:srgbClr val="272727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800" i="1" dirty="0">
                <a:solidFill>
                  <a:srgbClr val="272727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939</a:t>
            </a:r>
          </a:p>
        </p:txBody>
      </p:sp>
      <p:sp>
        <p:nvSpPr>
          <p:cNvPr id="23" name="Entrée manuelle 22">
            <a:extLst>
              <a:ext uri="{FF2B5EF4-FFF2-40B4-BE49-F238E27FC236}">
                <a16:creationId xmlns:a16="http://schemas.microsoft.com/office/drawing/2014/main" id="{2F621B09-18E2-1CDC-F5DD-07D0E02913F2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  <p:sp>
        <p:nvSpPr>
          <p:cNvPr id="25" name="Pensées 24">
            <a:extLst>
              <a:ext uri="{FF2B5EF4-FFF2-40B4-BE49-F238E27FC236}">
                <a16:creationId xmlns:a16="http://schemas.microsoft.com/office/drawing/2014/main" id="{D8D09EB9-7F2C-8AFD-CFAE-4BEA5FD23633}"/>
              </a:ext>
            </a:extLst>
          </p:cNvPr>
          <p:cNvSpPr/>
          <p:nvPr/>
        </p:nvSpPr>
        <p:spPr>
          <a:xfrm rot="581822">
            <a:off x="8307633" y="3468348"/>
            <a:ext cx="1743157" cy="1178434"/>
          </a:xfrm>
          <a:custGeom>
            <a:avLst/>
            <a:gdLst>
              <a:gd name="connsiteX0" fmla="*/ 157368 w 1743157"/>
              <a:gd name="connsiteY0" fmla="*/ 391992 h 1178434"/>
              <a:gd name="connsiteX1" fmla="*/ 226892 w 1743157"/>
              <a:gd name="connsiteY1" fmla="*/ 188413 h 1178434"/>
              <a:gd name="connsiteX2" fmla="*/ 565113 w 1743157"/>
              <a:gd name="connsiteY2" fmla="*/ 141903 h 1178434"/>
              <a:gd name="connsiteX3" fmla="*/ 906118 w 1743157"/>
              <a:gd name="connsiteY3" fmla="*/ 93620 h 1178434"/>
              <a:gd name="connsiteX4" fmla="*/ 1038994 w 1743157"/>
              <a:gd name="connsiteY4" fmla="*/ 5455 h 1178434"/>
              <a:gd name="connsiteX5" fmla="*/ 1203787 w 1743157"/>
              <a:gd name="connsiteY5" fmla="*/ 67678 h 1178434"/>
              <a:gd name="connsiteX6" fmla="*/ 1430962 w 1743157"/>
              <a:gd name="connsiteY6" fmla="*/ 18822 h 1178434"/>
              <a:gd name="connsiteX7" fmla="*/ 1546164 w 1743157"/>
              <a:gd name="connsiteY7" fmla="*/ 152105 h 1178434"/>
              <a:gd name="connsiteX8" fmla="*/ 1694009 w 1743157"/>
              <a:gd name="connsiteY8" fmla="*/ 281460 h 1178434"/>
              <a:gd name="connsiteX9" fmla="*/ 1687392 w 1743157"/>
              <a:gd name="connsiteY9" fmla="*/ 421726 h 1178434"/>
              <a:gd name="connsiteX10" fmla="*/ 1735732 w 1743157"/>
              <a:gd name="connsiteY10" fmla="*/ 636190 h 1178434"/>
              <a:gd name="connsiteX11" fmla="*/ 1509283 w 1743157"/>
              <a:gd name="connsiteY11" fmla="*/ 823921 h 1178434"/>
              <a:gd name="connsiteX12" fmla="*/ 1428218 w 1743157"/>
              <a:gd name="connsiteY12" fmla="*/ 984783 h 1178434"/>
              <a:gd name="connsiteX13" fmla="*/ 1152218 w 1743157"/>
              <a:gd name="connsiteY13" fmla="*/ 1004260 h 1178434"/>
              <a:gd name="connsiteX14" fmla="*/ 954983 w 1743157"/>
              <a:gd name="connsiteY14" fmla="*/ 1175869 h 1178434"/>
              <a:gd name="connsiteX15" fmla="*/ 664982 w 1743157"/>
              <a:gd name="connsiteY15" fmla="*/ 1071120 h 1178434"/>
              <a:gd name="connsiteX16" fmla="*/ 234196 w 1743157"/>
              <a:gd name="connsiteY16" fmla="*/ 967625 h 1178434"/>
              <a:gd name="connsiteX17" fmla="*/ 44789 w 1743157"/>
              <a:gd name="connsiteY17" fmla="*/ 852455 h 1178434"/>
              <a:gd name="connsiteX18" fmla="*/ 85261 w 1743157"/>
              <a:gd name="connsiteY18" fmla="*/ 696994 h 1178434"/>
              <a:gd name="connsiteX19" fmla="*/ -202 w 1743157"/>
              <a:gd name="connsiteY19" fmla="*/ 537496 h 1178434"/>
              <a:gd name="connsiteX20" fmla="*/ 155875 w 1743157"/>
              <a:gd name="connsiteY20" fmla="*/ 395730 h 1178434"/>
              <a:gd name="connsiteX21" fmla="*/ 157368 w 1743157"/>
              <a:gd name="connsiteY21" fmla="*/ 391992 h 1178434"/>
              <a:gd name="connsiteX0" fmla="*/ 541161 w 1743157"/>
              <a:gd name="connsiteY0" fmla="*/ 1325738 h 1178434"/>
              <a:gd name="connsiteX1" fmla="*/ 508427 w 1743157"/>
              <a:gd name="connsiteY1" fmla="*/ 1358472 h 1178434"/>
              <a:gd name="connsiteX2" fmla="*/ 475693 w 1743157"/>
              <a:gd name="connsiteY2" fmla="*/ 1325738 h 1178434"/>
              <a:gd name="connsiteX3" fmla="*/ 508427 w 1743157"/>
              <a:gd name="connsiteY3" fmla="*/ 1293004 h 1178434"/>
              <a:gd name="connsiteX4" fmla="*/ 541161 w 1743157"/>
              <a:gd name="connsiteY4" fmla="*/ 1325738 h 1178434"/>
              <a:gd name="connsiteX0" fmla="*/ 593424 w 1743157"/>
              <a:gd name="connsiteY0" fmla="*/ 1286131 h 1178434"/>
              <a:gd name="connsiteX1" fmla="*/ 527955 w 1743157"/>
              <a:gd name="connsiteY1" fmla="*/ 1351600 h 1178434"/>
              <a:gd name="connsiteX2" fmla="*/ 462486 w 1743157"/>
              <a:gd name="connsiteY2" fmla="*/ 1286131 h 1178434"/>
              <a:gd name="connsiteX3" fmla="*/ 527955 w 1743157"/>
              <a:gd name="connsiteY3" fmla="*/ 1220662 h 1178434"/>
              <a:gd name="connsiteX4" fmla="*/ 593424 w 1743157"/>
              <a:gd name="connsiteY4" fmla="*/ 1286131 h 1178434"/>
              <a:gd name="connsiteX0" fmla="*/ 674639 w 1743157"/>
              <a:gd name="connsiteY0" fmla="*/ 1187805 h 1178434"/>
              <a:gd name="connsiteX1" fmla="*/ 576436 w 1743157"/>
              <a:gd name="connsiteY1" fmla="*/ 1286008 h 1178434"/>
              <a:gd name="connsiteX2" fmla="*/ 478233 w 1743157"/>
              <a:gd name="connsiteY2" fmla="*/ 1187805 h 1178434"/>
              <a:gd name="connsiteX3" fmla="*/ 576436 w 1743157"/>
              <a:gd name="connsiteY3" fmla="*/ 1089602 h 1178434"/>
              <a:gd name="connsiteX4" fmla="*/ 674639 w 1743157"/>
              <a:gd name="connsiteY4" fmla="*/ 1187805 h 1178434"/>
              <a:gd name="connsiteX0" fmla="*/ 189366 w 1743157"/>
              <a:gd name="connsiteY0" fmla="*/ 714070 h 1178434"/>
              <a:gd name="connsiteX1" fmla="*/ 87157 w 1743157"/>
              <a:gd name="connsiteY1" fmla="*/ 692329 h 1178434"/>
              <a:gd name="connsiteX2" fmla="*/ 279550 w 1743157"/>
              <a:gd name="connsiteY2" fmla="*/ 951994 h 1178434"/>
              <a:gd name="connsiteX3" fmla="*/ 234841 w 1743157"/>
              <a:gd name="connsiteY3" fmla="*/ 962387 h 1178434"/>
              <a:gd name="connsiteX4" fmla="*/ 664901 w 1743157"/>
              <a:gd name="connsiteY4" fmla="*/ 1066319 h 1178434"/>
              <a:gd name="connsiteX5" fmla="*/ 637947 w 1743157"/>
              <a:gd name="connsiteY5" fmla="*/ 1018854 h 1178434"/>
              <a:gd name="connsiteX6" fmla="*/ 1163194 w 1743157"/>
              <a:gd name="connsiteY6" fmla="*/ 947957 h 1178434"/>
              <a:gd name="connsiteX7" fmla="*/ 1152420 w 1743157"/>
              <a:gd name="connsiteY7" fmla="*/ 1000032 h 1178434"/>
              <a:gd name="connsiteX8" fmla="*/ 1377134 w 1743157"/>
              <a:gd name="connsiteY8" fmla="*/ 626152 h 1178434"/>
              <a:gd name="connsiteX9" fmla="*/ 1508315 w 1743157"/>
              <a:gd name="connsiteY9" fmla="*/ 820812 h 1178434"/>
              <a:gd name="connsiteX10" fmla="*/ 1686585 w 1743157"/>
              <a:gd name="connsiteY10" fmla="*/ 418835 h 1178434"/>
              <a:gd name="connsiteX11" fmla="*/ 1628157 w 1743157"/>
              <a:gd name="connsiteY11" fmla="*/ 491832 h 1178434"/>
              <a:gd name="connsiteX12" fmla="*/ 1546406 w 1743157"/>
              <a:gd name="connsiteY12" fmla="*/ 148013 h 1178434"/>
              <a:gd name="connsiteX13" fmla="*/ 1549472 w 1743157"/>
              <a:gd name="connsiteY13" fmla="*/ 182493 h 1178434"/>
              <a:gd name="connsiteX14" fmla="*/ 1173322 w 1743157"/>
              <a:gd name="connsiteY14" fmla="*/ 107804 h 1178434"/>
              <a:gd name="connsiteX15" fmla="*/ 1203262 w 1743157"/>
              <a:gd name="connsiteY15" fmla="*/ 63831 h 1178434"/>
              <a:gd name="connsiteX16" fmla="*/ 893408 w 1743157"/>
              <a:gd name="connsiteY16" fmla="*/ 128754 h 1178434"/>
              <a:gd name="connsiteX17" fmla="*/ 907894 w 1743157"/>
              <a:gd name="connsiteY17" fmla="*/ 90837 h 1178434"/>
              <a:gd name="connsiteX18" fmla="*/ 564911 w 1743157"/>
              <a:gd name="connsiteY18" fmla="*/ 141630 h 1178434"/>
              <a:gd name="connsiteX19" fmla="*/ 617368 w 1743157"/>
              <a:gd name="connsiteY19" fmla="*/ 178401 h 1178434"/>
              <a:gd name="connsiteX20" fmla="*/ 166527 w 1743157"/>
              <a:gd name="connsiteY20" fmla="*/ 430701 h 1178434"/>
              <a:gd name="connsiteX21" fmla="*/ 157368 w 1743157"/>
              <a:gd name="connsiteY21" fmla="*/ 391992 h 117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43157" h="1178434" fill="none" extrusionOk="0">
                <a:moveTo>
                  <a:pt x="157368" y="391992"/>
                </a:moveTo>
                <a:cubicBezTo>
                  <a:pt x="139285" y="332335"/>
                  <a:pt x="162957" y="231441"/>
                  <a:pt x="226892" y="188413"/>
                </a:cubicBezTo>
                <a:cubicBezTo>
                  <a:pt x="343496" y="110966"/>
                  <a:pt x="453394" y="59095"/>
                  <a:pt x="565113" y="141903"/>
                </a:cubicBezTo>
                <a:cubicBezTo>
                  <a:pt x="649590" y="35487"/>
                  <a:pt x="775972" y="6651"/>
                  <a:pt x="906118" y="93620"/>
                </a:cubicBezTo>
                <a:cubicBezTo>
                  <a:pt x="930660" y="50033"/>
                  <a:pt x="978177" y="1976"/>
                  <a:pt x="1038994" y="5455"/>
                </a:cubicBezTo>
                <a:cubicBezTo>
                  <a:pt x="1113946" y="-11679"/>
                  <a:pt x="1168096" y="15854"/>
                  <a:pt x="1203787" y="67678"/>
                </a:cubicBezTo>
                <a:cubicBezTo>
                  <a:pt x="1250167" y="3685"/>
                  <a:pt x="1360728" y="-21334"/>
                  <a:pt x="1430962" y="18822"/>
                </a:cubicBezTo>
                <a:cubicBezTo>
                  <a:pt x="1478925" y="49649"/>
                  <a:pt x="1538900" y="104553"/>
                  <a:pt x="1546164" y="152105"/>
                </a:cubicBezTo>
                <a:cubicBezTo>
                  <a:pt x="1619600" y="168882"/>
                  <a:pt x="1669161" y="226599"/>
                  <a:pt x="1694009" y="281460"/>
                </a:cubicBezTo>
                <a:cubicBezTo>
                  <a:pt x="1717774" y="329503"/>
                  <a:pt x="1706129" y="370890"/>
                  <a:pt x="1687392" y="421726"/>
                </a:cubicBezTo>
                <a:cubicBezTo>
                  <a:pt x="1740914" y="482750"/>
                  <a:pt x="1768759" y="574814"/>
                  <a:pt x="1735732" y="636190"/>
                </a:cubicBezTo>
                <a:cubicBezTo>
                  <a:pt x="1728588" y="754313"/>
                  <a:pt x="1626250" y="826697"/>
                  <a:pt x="1509283" y="823921"/>
                </a:cubicBezTo>
                <a:cubicBezTo>
                  <a:pt x="1510863" y="887845"/>
                  <a:pt x="1469733" y="931777"/>
                  <a:pt x="1428218" y="984783"/>
                </a:cubicBezTo>
                <a:cubicBezTo>
                  <a:pt x="1347027" y="1049862"/>
                  <a:pt x="1248798" y="1056230"/>
                  <a:pt x="1152218" y="1004260"/>
                </a:cubicBezTo>
                <a:cubicBezTo>
                  <a:pt x="1130892" y="1082550"/>
                  <a:pt x="1038599" y="1136333"/>
                  <a:pt x="954983" y="1175869"/>
                </a:cubicBezTo>
                <a:cubicBezTo>
                  <a:pt x="821242" y="1211016"/>
                  <a:pt x="729593" y="1176904"/>
                  <a:pt x="664982" y="1071120"/>
                </a:cubicBezTo>
                <a:cubicBezTo>
                  <a:pt x="494067" y="1129793"/>
                  <a:pt x="327207" y="1100799"/>
                  <a:pt x="234196" y="967625"/>
                </a:cubicBezTo>
                <a:cubicBezTo>
                  <a:pt x="156644" y="986347"/>
                  <a:pt x="83863" y="930708"/>
                  <a:pt x="44789" y="852455"/>
                </a:cubicBezTo>
                <a:cubicBezTo>
                  <a:pt x="17358" y="801380"/>
                  <a:pt x="42686" y="735713"/>
                  <a:pt x="85261" y="696994"/>
                </a:cubicBezTo>
                <a:cubicBezTo>
                  <a:pt x="25428" y="659785"/>
                  <a:pt x="-6411" y="595226"/>
                  <a:pt x="-202" y="537496"/>
                </a:cubicBezTo>
                <a:cubicBezTo>
                  <a:pt x="4901" y="462714"/>
                  <a:pt x="76214" y="400726"/>
                  <a:pt x="155875" y="395730"/>
                </a:cubicBezTo>
                <a:cubicBezTo>
                  <a:pt x="156581" y="394300"/>
                  <a:pt x="157167" y="393225"/>
                  <a:pt x="157368" y="391992"/>
                </a:cubicBezTo>
                <a:close/>
              </a:path>
              <a:path w="1743157" h="1178434" fill="none" extrusionOk="0">
                <a:moveTo>
                  <a:pt x="541161" y="1325738"/>
                </a:moveTo>
                <a:cubicBezTo>
                  <a:pt x="536986" y="1345365"/>
                  <a:pt x="526396" y="1360128"/>
                  <a:pt x="508427" y="1358472"/>
                </a:cubicBezTo>
                <a:cubicBezTo>
                  <a:pt x="489887" y="1358067"/>
                  <a:pt x="479598" y="1344170"/>
                  <a:pt x="475693" y="1325738"/>
                </a:cubicBezTo>
                <a:cubicBezTo>
                  <a:pt x="473828" y="1307482"/>
                  <a:pt x="487353" y="1294316"/>
                  <a:pt x="508427" y="1293004"/>
                </a:cubicBezTo>
                <a:cubicBezTo>
                  <a:pt x="525459" y="1291786"/>
                  <a:pt x="541359" y="1305154"/>
                  <a:pt x="541161" y="1325738"/>
                </a:cubicBezTo>
                <a:close/>
              </a:path>
              <a:path w="1743157" h="1178434" fill="none" extrusionOk="0">
                <a:moveTo>
                  <a:pt x="593424" y="1286131"/>
                </a:moveTo>
                <a:cubicBezTo>
                  <a:pt x="597124" y="1319741"/>
                  <a:pt x="565735" y="1350228"/>
                  <a:pt x="527955" y="1351600"/>
                </a:cubicBezTo>
                <a:cubicBezTo>
                  <a:pt x="492294" y="1354404"/>
                  <a:pt x="467899" y="1317222"/>
                  <a:pt x="462486" y="1286131"/>
                </a:cubicBezTo>
                <a:cubicBezTo>
                  <a:pt x="467391" y="1250275"/>
                  <a:pt x="491358" y="1215215"/>
                  <a:pt x="527955" y="1220662"/>
                </a:cubicBezTo>
                <a:cubicBezTo>
                  <a:pt x="555176" y="1221643"/>
                  <a:pt x="595758" y="1252817"/>
                  <a:pt x="593424" y="1286131"/>
                </a:cubicBezTo>
                <a:close/>
              </a:path>
              <a:path w="1743157" h="1178434" fill="none" extrusionOk="0">
                <a:moveTo>
                  <a:pt x="674639" y="1187805"/>
                </a:moveTo>
                <a:cubicBezTo>
                  <a:pt x="663975" y="1238035"/>
                  <a:pt x="643963" y="1285132"/>
                  <a:pt x="576436" y="1286008"/>
                </a:cubicBezTo>
                <a:cubicBezTo>
                  <a:pt x="521937" y="1274747"/>
                  <a:pt x="484445" y="1237535"/>
                  <a:pt x="478233" y="1187805"/>
                </a:cubicBezTo>
                <a:cubicBezTo>
                  <a:pt x="481774" y="1140681"/>
                  <a:pt x="534876" y="1089326"/>
                  <a:pt x="576436" y="1089602"/>
                </a:cubicBezTo>
                <a:cubicBezTo>
                  <a:pt x="637228" y="1082879"/>
                  <a:pt x="675700" y="1131085"/>
                  <a:pt x="674639" y="1187805"/>
                </a:cubicBezTo>
                <a:close/>
              </a:path>
              <a:path w="1743157" h="1178434" fill="none" extrusionOk="0">
                <a:moveTo>
                  <a:pt x="189366" y="714070"/>
                </a:moveTo>
                <a:cubicBezTo>
                  <a:pt x="154605" y="716844"/>
                  <a:pt x="116868" y="709754"/>
                  <a:pt x="87157" y="692329"/>
                </a:cubicBezTo>
                <a:moveTo>
                  <a:pt x="279550" y="951994"/>
                </a:moveTo>
                <a:cubicBezTo>
                  <a:pt x="264980" y="957695"/>
                  <a:pt x="250529" y="960816"/>
                  <a:pt x="234841" y="962387"/>
                </a:cubicBezTo>
                <a:moveTo>
                  <a:pt x="664901" y="1066319"/>
                </a:moveTo>
                <a:cubicBezTo>
                  <a:pt x="654767" y="1051117"/>
                  <a:pt x="644140" y="1034136"/>
                  <a:pt x="637947" y="1018854"/>
                </a:cubicBezTo>
                <a:moveTo>
                  <a:pt x="1163194" y="947957"/>
                </a:moveTo>
                <a:cubicBezTo>
                  <a:pt x="1160586" y="968129"/>
                  <a:pt x="1158600" y="983838"/>
                  <a:pt x="1152420" y="1000032"/>
                </a:cubicBezTo>
                <a:moveTo>
                  <a:pt x="1377134" y="626152"/>
                </a:moveTo>
                <a:cubicBezTo>
                  <a:pt x="1448677" y="663603"/>
                  <a:pt x="1509949" y="749045"/>
                  <a:pt x="1508315" y="820812"/>
                </a:cubicBezTo>
                <a:moveTo>
                  <a:pt x="1686585" y="418835"/>
                </a:moveTo>
                <a:cubicBezTo>
                  <a:pt x="1668634" y="447838"/>
                  <a:pt x="1652221" y="477244"/>
                  <a:pt x="1628157" y="491832"/>
                </a:cubicBezTo>
                <a:moveTo>
                  <a:pt x="1546406" y="148013"/>
                </a:moveTo>
                <a:cubicBezTo>
                  <a:pt x="1547299" y="159073"/>
                  <a:pt x="1549437" y="171061"/>
                  <a:pt x="1549472" y="182493"/>
                </a:cubicBezTo>
                <a:moveTo>
                  <a:pt x="1173322" y="107804"/>
                </a:moveTo>
                <a:cubicBezTo>
                  <a:pt x="1181104" y="91373"/>
                  <a:pt x="1187402" y="74975"/>
                  <a:pt x="1203262" y="63831"/>
                </a:cubicBezTo>
                <a:moveTo>
                  <a:pt x="893408" y="128754"/>
                </a:moveTo>
                <a:cubicBezTo>
                  <a:pt x="896732" y="116552"/>
                  <a:pt x="902215" y="105120"/>
                  <a:pt x="907894" y="90837"/>
                </a:cubicBezTo>
                <a:moveTo>
                  <a:pt x="564911" y="141630"/>
                </a:moveTo>
                <a:cubicBezTo>
                  <a:pt x="585467" y="151143"/>
                  <a:pt x="601185" y="168276"/>
                  <a:pt x="617368" y="178401"/>
                </a:cubicBezTo>
                <a:moveTo>
                  <a:pt x="166527" y="430701"/>
                </a:moveTo>
                <a:cubicBezTo>
                  <a:pt x="164163" y="420581"/>
                  <a:pt x="160845" y="403600"/>
                  <a:pt x="157368" y="391992"/>
                </a:cubicBezTo>
              </a:path>
              <a:path w="1743157" h="1178434" stroke="0" extrusionOk="0">
                <a:moveTo>
                  <a:pt x="157368" y="391992"/>
                </a:moveTo>
                <a:cubicBezTo>
                  <a:pt x="136001" y="311551"/>
                  <a:pt x="155027" y="249697"/>
                  <a:pt x="226892" y="188413"/>
                </a:cubicBezTo>
                <a:cubicBezTo>
                  <a:pt x="318017" y="102542"/>
                  <a:pt x="434752" y="82927"/>
                  <a:pt x="565113" y="141903"/>
                </a:cubicBezTo>
                <a:cubicBezTo>
                  <a:pt x="630319" y="27043"/>
                  <a:pt x="800752" y="16043"/>
                  <a:pt x="906118" y="93620"/>
                </a:cubicBezTo>
                <a:cubicBezTo>
                  <a:pt x="926816" y="43082"/>
                  <a:pt x="986249" y="15125"/>
                  <a:pt x="1038994" y="5455"/>
                </a:cubicBezTo>
                <a:cubicBezTo>
                  <a:pt x="1115557" y="-1187"/>
                  <a:pt x="1170530" y="9891"/>
                  <a:pt x="1203787" y="67678"/>
                </a:cubicBezTo>
                <a:cubicBezTo>
                  <a:pt x="1256395" y="6800"/>
                  <a:pt x="1343301" y="-4553"/>
                  <a:pt x="1430962" y="18822"/>
                </a:cubicBezTo>
                <a:cubicBezTo>
                  <a:pt x="1490631" y="36474"/>
                  <a:pt x="1528224" y="101528"/>
                  <a:pt x="1546164" y="152105"/>
                </a:cubicBezTo>
                <a:cubicBezTo>
                  <a:pt x="1627598" y="176173"/>
                  <a:pt x="1682795" y="220910"/>
                  <a:pt x="1694009" y="281460"/>
                </a:cubicBezTo>
                <a:cubicBezTo>
                  <a:pt x="1707871" y="326983"/>
                  <a:pt x="1713943" y="382074"/>
                  <a:pt x="1687392" y="421726"/>
                </a:cubicBezTo>
                <a:cubicBezTo>
                  <a:pt x="1744775" y="492343"/>
                  <a:pt x="1757207" y="573446"/>
                  <a:pt x="1735732" y="636190"/>
                </a:cubicBezTo>
                <a:cubicBezTo>
                  <a:pt x="1717698" y="749130"/>
                  <a:pt x="1636020" y="830069"/>
                  <a:pt x="1509283" y="823921"/>
                </a:cubicBezTo>
                <a:cubicBezTo>
                  <a:pt x="1513814" y="881335"/>
                  <a:pt x="1482261" y="929925"/>
                  <a:pt x="1428218" y="984783"/>
                </a:cubicBezTo>
                <a:cubicBezTo>
                  <a:pt x="1336731" y="1048440"/>
                  <a:pt x="1230071" y="1047902"/>
                  <a:pt x="1152218" y="1004260"/>
                </a:cubicBezTo>
                <a:cubicBezTo>
                  <a:pt x="1110039" y="1088721"/>
                  <a:pt x="1043016" y="1142693"/>
                  <a:pt x="954983" y="1175869"/>
                </a:cubicBezTo>
                <a:cubicBezTo>
                  <a:pt x="844923" y="1189253"/>
                  <a:pt x="714466" y="1166723"/>
                  <a:pt x="664982" y="1071120"/>
                </a:cubicBezTo>
                <a:cubicBezTo>
                  <a:pt x="496347" y="1188154"/>
                  <a:pt x="347209" y="1126934"/>
                  <a:pt x="234196" y="967625"/>
                </a:cubicBezTo>
                <a:cubicBezTo>
                  <a:pt x="148600" y="983796"/>
                  <a:pt x="72968" y="925651"/>
                  <a:pt x="44789" y="852455"/>
                </a:cubicBezTo>
                <a:cubicBezTo>
                  <a:pt x="24203" y="802779"/>
                  <a:pt x="35925" y="738986"/>
                  <a:pt x="85261" y="696994"/>
                </a:cubicBezTo>
                <a:cubicBezTo>
                  <a:pt x="29256" y="672814"/>
                  <a:pt x="-22259" y="608889"/>
                  <a:pt x="-202" y="537496"/>
                </a:cubicBezTo>
                <a:cubicBezTo>
                  <a:pt x="11731" y="450405"/>
                  <a:pt x="54868" y="402369"/>
                  <a:pt x="155875" y="395730"/>
                </a:cubicBezTo>
                <a:cubicBezTo>
                  <a:pt x="156505" y="394601"/>
                  <a:pt x="156807" y="393478"/>
                  <a:pt x="157368" y="391992"/>
                </a:cubicBezTo>
                <a:close/>
              </a:path>
              <a:path w="1743157" h="1178434" stroke="0" extrusionOk="0">
                <a:moveTo>
                  <a:pt x="541161" y="1325738"/>
                </a:moveTo>
                <a:cubicBezTo>
                  <a:pt x="541680" y="1341809"/>
                  <a:pt x="526653" y="1357918"/>
                  <a:pt x="508427" y="1358472"/>
                </a:cubicBezTo>
                <a:cubicBezTo>
                  <a:pt x="490170" y="1359362"/>
                  <a:pt x="475224" y="1343313"/>
                  <a:pt x="475693" y="1325738"/>
                </a:cubicBezTo>
                <a:cubicBezTo>
                  <a:pt x="478811" y="1310171"/>
                  <a:pt x="486903" y="1293967"/>
                  <a:pt x="508427" y="1293004"/>
                </a:cubicBezTo>
                <a:cubicBezTo>
                  <a:pt x="525103" y="1293496"/>
                  <a:pt x="541148" y="1306989"/>
                  <a:pt x="541161" y="1325738"/>
                </a:cubicBezTo>
                <a:close/>
              </a:path>
              <a:path w="1743157" h="1178434" stroke="0" extrusionOk="0">
                <a:moveTo>
                  <a:pt x="593424" y="1286131"/>
                </a:moveTo>
                <a:cubicBezTo>
                  <a:pt x="591404" y="1325222"/>
                  <a:pt x="561358" y="1358477"/>
                  <a:pt x="527955" y="1351600"/>
                </a:cubicBezTo>
                <a:cubicBezTo>
                  <a:pt x="487239" y="1352695"/>
                  <a:pt x="462797" y="1323143"/>
                  <a:pt x="462486" y="1286131"/>
                </a:cubicBezTo>
                <a:cubicBezTo>
                  <a:pt x="456681" y="1248966"/>
                  <a:pt x="491529" y="1213720"/>
                  <a:pt x="527955" y="1220662"/>
                </a:cubicBezTo>
                <a:cubicBezTo>
                  <a:pt x="566129" y="1216803"/>
                  <a:pt x="596766" y="1246497"/>
                  <a:pt x="593424" y="1286131"/>
                </a:cubicBezTo>
                <a:close/>
              </a:path>
              <a:path w="1743157" h="1178434" stroke="0" extrusionOk="0">
                <a:moveTo>
                  <a:pt x="674639" y="1187805"/>
                </a:moveTo>
                <a:cubicBezTo>
                  <a:pt x="671884" y="1248753"/>
                  <a:pt x="635181" y="1284424"/>
                  <a:pt x="576436" y="1286008"/>
                </a:cubicBezTo>
                <a:cubicBezTo>
                  <a:pt x="525932" y="1277053"/>
                  <a:pt x="480196" y="1242907"/>
                  <a:pt x="478233" y="1187805"/>
                </a:cubicBezTo>
                <a:cubicBezTo>
                  <a:pt x="484676" y="1123455"/>
                  <a:pt x="534367" y="1085544"/>
                  <a:pt x="576436" y="1089602"/>
                </a:cubicBezTo>
                <a:cubicBezTo>
                  <a:pt x="636181" y="1090588"/>
                  <a:pt x="675658" y="1146584"/>
                  <a:pt x="674639" y="1187805"/>
                </a:cubicBezTo>
                <a:close/>
              </a:path>
              <a:path w="1743157" h="1178434" fill="none" stroke="0" extrusionOk="0">
                <a:moveTo>
                  <a:pt x="189366" y="714070"/>
                </a:moveTo>
                <a:cubicBezTo>
                  <a:pt x="160735" y="719819"/>
                  <a:pt x="122182" y="705452"/>
                  <a:pt x="87157" y="692329"/>
                </a:cubicBezTo>
                <a:moveTo>
                  <a:pt x="279550" y="951994"/>
                </a:moveTo>
                <a:cubicBezTo>
                  <a:pt x="268540" y="958425"/>
                  <a:pt x="250598" y="958236"/>
                  <a:pt x="234841" y="962387"/>
                </a:cubicBezTo>
                <a:moveTo>
                  <a:pt x="664901" y="1066319"/>
                </a:moveTo>
                <a:cubicBezTo>
                  <a:pt x="653288" y="1049573"/>
                  <a:pt x="645573" y="1039152"/>
                  <a:pt x="637947" y="1018854"/>
                </a:cubicBezTo>
                <a:moveTo>
                  <a:pt x="1163194" y="947957"/>
                </a:moveTo>
                <a:cubicBezTo>
                  <a:pt x="1161215" y="965509"/>
                  <a:pt x="1157913" y="981009"/>
                  <a:pt x="1152420" y="1000032"/>
                </a:cubicBezTo>
                <a:moveTo>
                  <a:pt x="1377134" y="626152"/>
                </a:moveTo>
                <a:cubicBezTo>
                  <a:pt x="1456545" y="661118"/>
                  <a:pt x="1503680" y="744414"/>
                  <a:pt x="1508315" y="820812"/>
                </a:cubicBezTo>
                <a:moveTo>
                  <a:pt x="1686585" y="418835"/>
                </a:moveTo>
                <a:cubicBezTo>
                  <a:pt x="1679998" y="450899"/>
                  <a:pt x="1658660" y="471229"/>
                  <a:pt x="1628157" y="491832"/>
                </a:cubicBezTo>
                <a:moveTo>
                  <a:pt x="1546406" y="148013"/>
                </a:moveTo>
                <a:cubicBezTo>
                  <a:pt x="1549699" y="159854"/>
                  <a:pt x="1551126" y="171865"/>
                  <a:pt x="1549472" y="182493"/>
                </a:cubicBezTo>
                <a:moveTo>
                  <a:pt x="1173322" y="107804"/>
                </a:moveTo>
                <a:cubicBezTo>
                  <a:pt x="1179730" y="95577"/>
                  <a:pt x="1193475" y="75672"/>
                  <a:pt x="1203262" y="63831"/>
                </a:cubicBezTo>
                <a:moveTo>
                  <a:pt x="893408" y="128754"/>
                </a:moveTo>
                <a:cubicBezTo>
                  <a:pt x="894369" y="114600"/>
                  <a:pt x="900801" y="101922"/>
                  <a:pt x="907894" y="90837"/>
                </a:cubicBezTo>
                <a:moveTo>
                  <a:pt x="564911" y="141630"/>
                </a:moveTo>
                <a:cubicBezTo>
                  <a:pt x="583635" y="154265"/>
                  <a:pt x="602084" y="164688"/>
                  <a:pt x="617368" y="178401"/>
                </a:cubicBezTo>
                <a:moveTo>
                  <a:pt x="166527" y="430701"/>
                </a:moveTo>
                <a:cubicBezTo>
                  <a:pt x="162977" y="415404"/>
                  <a:pt x="160067" y="403740"/>
                  <a:pt x="157368" y="391992"/>
                </a:cubicBezTo>
              </a:path>
            </a:pathLst>
          </a:custGeom>
          <a:solidFill>
            <a:srgbClr val="00BACD"/>
          </a:solidFill>
          <a:ln w="63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loud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i="1" dirty="0">
              <a:latin typeface="Constantia" panose="02030602050306030303" pitchFamily="18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4BD772-D096-D10C-1CFD-F4ABABF745A4}"/>
              </a:ext>
            </a:extLst>
          </p:cNvPr>
          <p:cNvSpPr txBox="1"/>
          <p:nvPr/>
        </p:nvSpPr>
        <p:spPr>
          <a:xfrm>
            <a:off x="8170070" y="3760584"/>
            <a:ext cx="200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35 % </a:t>
            </a:r>
          </a:p>
          <a:p>
            <a:pPr algn="ctr"/>
            <a:r>
              <a:rPr lang="fr-FR" sz="1600" i="1" dirty="0">
                <a:solidFill>
                  <a:srgbClr val="FEFFF0"/>
                </a:solidFill>
                <a:latin typeface="Constantia" panose="02030602050306030303" pitchFamily="18" charset="0"/>
              </a:rPr>
              <a:t>En moins</a:t>
            </a:r>
          </a:p>
        </p:txBody>
      </p:sp>
    </p:spTree>
    <p:extLst>
      <p:ext uri="{BB962C8B-B14F-4D97-AF65-F5344CB8AC3E}">
        <p14:creationId xmlns:p14="http://schemas.microsoft.com/office/powerpoint/2010/main" val="349424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4" grpId="0" animBg="1"/>
      <p:bldP spid="15" grpId="0" animBg="1"/>
      <p:bldP spid="2" grpId="0" animBg="1"/>
      <p:bldP spid="2" grpId="1" animBg="1"/>
      <p:bldP spid="3" grpId="0" animBg="1"/>
      <p:bldP spid="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8088-F71D-E5E8-F32E-69D0FDBD5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roquis, dessin, illustration, Dessin au trait&#10;&#10;Description générée automatiquement">
            <a:extLst>
              <a:ext uri="{FF2B5EF4-FFF2-40B4-BE49-F238E27FC236}">
                <a16:creationId xmlns:a16="http://schemas.microsoft.com/office/drawing/2014/main" id="{B9A8C0CC-EBC3-C7D2-6FCD-EDA1F0AF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90978" cy="68727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2562-DAAE-D20B-176D-172E3A8A20E4}"/>
              </a:ext>
            </a:extLst>
          </p:cNvPr>
          <p:cNvSpPr/>
          <p:nvPr/>
        </p:nvSpPr>
        <p:spPr>
          <a:xfrm>
            <a:off x="5190978" y="0"/>
            <a:ext cx="7001022" cy="6858000"/>
          </a:xfrm>
          <a:prstGeom prst="rect">
            <a:avLst/>
          </a:prstGeom>
          <a:solidFill>
            <a:srgbClr val="FFF7E7"/>
          </a:solidFill>
          <a:ln>
            <a:solidFill>
              <a:srgbClr val="FFF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9F09C-7DC5-3A10-7C0C-7FB19085D93A}"/>
              </a:ext>
            </a:extLst>
          </p:cNvPr>
          <p:cNvSpPr/>
          <p:nvPr/>
        </p:nvSpPr>
        <p:spPr>
          <a:xfrm>
            <a:off x="3586300" y="3075947"/>
            <a:ext cx="8170985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</a:t>
            </a:r>
          </a:p>
          <a:p>
            <a:pPr algn="ctr"/>
            <a:r>
              <a:rPr lang="fr-F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Analyse générale de la cosmétique et des substances Chimique</a:t>
            </a:r>
          </a:p>
          <a:p>
            <a:pPr algn="ctr"/>
            <a:endParaRPr lang="fr-FR" sz="48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Signalisation droite 6">
            <a:extLst>
              <a:ext uri="{FF2B5EF4-FFF2-40B4-BE49-F238E27FC236}">
                <a16:creationId xmlns:a16="http://schemas.microsoft.com/office/drawing/2014/main" id="{BAD2C025-0CB3-33E2-DA51-D5748F5527E3}"/>
              </a:ext>
            </a:extLst>
          </p:cNvPr>
          <p:cNvSpPr/>
          <p:nvPr/>
        </p:nvSpPr>
        <p:spPr>
          <a:xfrm>
            <a:off x="3882453" y="1933731"/>
            <a:ext cx="3118572" cy="447711"/>
          </a:xfrm>
          <a:prstGeom prst="homePlate">
            <a:avLst/>
          </a:prstGeom>
          <a:solidFill>
            <a:srgbClr val="4D94C0"/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B4CE9CFE-2785-4F6D-D136-DD9FEC928C9C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sp>
        <p:nvSpPr>
          <p:cNvPr id="8" name="Nuage 7">
            <a:extLst>
              <a:ext uri="{FF2B5EF4-FFF2-40B4-BE49-F238E27FC236}">
                <a16:creationId xmlns:a16="http://schemas.microsoft.com/office/drawing/2014/main" id="{F0889382-A4AF-0A23-BF41-94F53E78D478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B691F3">
              <a:alpha val="40000"/>
            </a:srgbClr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60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402E7-83B5-3012-EDF8-EDA0B21A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CF30A640-1ED6-3996-3DC5-267F5EE7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0B2F31-7946-5283-DA4A-C4CB8E863A80}"/>
              </a:ext>
            </a:extLst>
          </p:cNvPr>
          <p:cNvSpPr/>
          <p:nvPr/>
        </p:nvSpPr>
        <p:spPr>
          <a:xfrm>
            <a:off x="41430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CF963-D5AC-A63E-F823-71D66C5F0761}"/>
              </a:ext>
            </a:extLst>
          </p:cNvPr>
          <p:cNvSpPr/>
          <p:nvPr/>
        </p:nvSpPr>
        <p:spPr>
          <a:xfrm>
            <a:off x="9295789" y="-1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6C796-D670-6608-92E6-4A8DDD4FC1A4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6A8867-ABFC-5A17-E9AC-1DFA2887EC29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BAC640-9E58-B428-3303-F86FBD5A011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346BA-9B62-5682-C157-659BA176C474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REACH, marché EU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5D0ECB-23A6-90BC-603F-19E8EFF34305}"/>
              </a:ext>
            </a:extLst>
          </p:cNvPr>
          <p:cNvSpPr/>
          <p:nvPr/>
        </p:nvSpPr>
        <p:spPr>
          <a:xfrm>
            <a:off x="3276152" y="3355165"/>
            <a:ext cx="5675072" cy="473261"/>
          </a:xfrm>
          <a:prstGeom prst="rect">
            <a:avLst/>
          </a:prstGeom>
          <a:solidFill>
            <a:srgbClr val="393F6D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Perturbateurs Endocriniens et problèmes Reproductifs</a:t>
            </a:r>
          </a:p>
        </p:txBody>
      </p:sp>
      <p:pic>
        <p:nvPicPr>
          <p:cNvPr id="14" name="Image 13" descr="Une image contenant capture d’écran,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FA0491BD-3E6F-5F88-206C-C91AF088A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13" y="3891503"/>
            <a:ext cx="5650601" cy="2431627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0BB883-2E38-F12B-4176-6684EA4079CF}"/>
              </a:ext>
            </a:extLst>
          </p:cNvPr>
          <p:cNvSpPr/>
          <p:nvPr/>
        </p:nvSpPr>
        <p:spPr>
          <a:xfrm>
            <a:off x="-6053" y="2010485"/>
            <a:ext cx="12192000" cy="1152941"/>
          </a:xfrm>
          <a:prstGeom prst="rect">
            <a:avLst/>
          </a:prstGeom>
          <a:solidFill>
            <a:srgbClr val="EDEADB">
              <a:alpha val="898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Minimal de Tonnes Importées par An</a:t>
            </a:r>
          </a:p>
        </p:txBody>
      </p:sp>
      <p:sp>
        <p:nvSpPr>
          <p:cNvPr id="13" name="Nuage 12">
            <a:extLst>
              <a:ext uri="{FF2B5EF4-FFF2-40B4-BE49-F238E27FC236}">
                <a16:creationId xmlns:a16="http://schemas.microsoft.com/office/drawing/2014/main" id="{02FEB78C-4CB6-0B08-110D-E9D550F6F3EB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F75FD6-A3CD-E095-F730-B3C9BC7396A4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3" name="Entrée manuelle 2">
            <a:extLst>
              <a:ext uri="{FF2B5EF4-FFF2-40B4-BE49-F238E27FC236}">
                <a16:creationId xmlns:a16="http://schemas.microsoft.com/office/drawing/2014/main" id="{81D8B716-1174-5873-F140-94FCEC7EA346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32222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2990-811E-CFEB-AF82-E553E640E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Lilas, rose, Caractère coloré, Dessin d’enfant&#10;&#10;Description générée automatiquement">
            <a:extLst>
              <a:ext uri="{FF2B5EF4-FFF2-40B4-BE49-F238E27FC236}">
                <a16:creationId xmlns:a16="http://schemas.microsoft.com/office/drawing/2014/main" id="{5E0CFEDB-0254-9204-923D-5A9B2C6EE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 b="100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7857A0E-4242-9ECF-48DA-4C625031EF91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A7903-162B-AA30-52EE-C1FA2F88FDED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Métaux dans la cosmétique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22" name="Image 21" descr="Une image contenant capture d’écran, cercle&#10;&#10;Description générée automatiquement">
            <a:extLst>
              <a:ext uri="{FF2B5EF4-FFF2-40B4-BE49-F238E27FC236}">
                <a16:creationId xmlns:a16="http://schemas.microsoft.com/office/drawing/2014/main" id="{98EE9EA3-AD07-87ED-EF97-8F00AF9D0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86" y="3716635"/>
            <a:ext cx="9929626" cy="2358037"/>
          </a:xfrm>
          <a:prstGeom prst="rect">
            <a:avLst/>
          </a:prstGeom>
          <a:solidFill>
            <a:srgbClr val="FEFFF0">
              <a:alpha val="81000"/>
            </a:srgbClr>
          </a:solidFill>
          <a:ln w="63500">
            <a:solidFill>
              <a:srgbClr val="8658A8">
                <a:alpha val="54951"/>
              </a:srgb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9BFC39-7DF5-C8B8-5EF0-9EDB51C8195D}"/>
              </a:ext>
            </a:extLst>
          </p:cNvPr>
          <p:cNvSpPr/>
          <p:nvPr/>
        </p:nvSpPr>
        <p:spPr>
          <a:xfrm>
            <a:off x="1071562" y="2853676"/>
            <a:ext cx="10048875" cy="707886"/>
          </a:xfrm>
          <a:prstGeom prst="rect">
            <a:avLst/>
          </a:prstGeom>
          <a:solidFill>
            <a:srgbClr val="8658A8">
              <a:alpha val="5882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Proportions des détections de Métaux (2010 – 2023)</a:t>
            </a: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F7A9D138-C3C2-DEB9-EE97-46D0A8D4078E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41EFD3-989F-F952-D102-C3AD159E8C88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5" name="Nuage 4">
            <a:extLst>
              <a:ext uri="{FF2B5EF4-FFF2-40B4-BE49-F238E27FC236}">
                <a16:creationId xmlns:a16="http://schemas.microsoft.com/office/drawing/2014/main" id="{600B7D7A-6239-236A-E8A8-731F879F0EF3}"/>
              </a:ext>
            </a:extLst>
          </p:cNvPr>
          <p:cNvSpPr/>
          <p:nvPr/>
        </p:nvSpPr>
        <p:spPr>
          <a:xfrm>
            <a:off x="4717774" y="1751366"/>
            <a:ext cx="3193774" cy="1124356"/>
          </a:xfrm>
          <a:prstGeom prst="cloud">
            <a:avLst/>
          </a:prstGeom>
          <a:solidFill>
            <a:srgbClr val="FEFFF0"/>
          </a:solidFill>
          <a:ln>
            <a:solidFill>
              <a:srgbClr val="855E88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323 produits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020CC-D364-E1F7-6478-E46356AD0A38}"/>
              </a:ext>
            </a:extLst>
          </p:cNvPr>
          <p:cNvSpPr/>
          <p:nvPr/>
        </p:nvSpPr>
        <p:spPr>
          <a:xfrm>
            <a:off x="5486400" y="4982817"/>
            <a:ext cx="1338470" cy="490331"/>
          </a:xfrm>
          <a:custGeom>
            <a:avLst/>
            <a:gdLst>
              <a:gd name="connsiteX0" fmla="*/ 0 w 1338470"/>
              <a:gd name="connsiteY0" fmla="*/ 0 h 490331"/>
              <a:gd name="connsiteX1" fmla="*/ 472926 w 1338470"/>
              <a:gd name="connsiteY1" fmla="*/ 0 h 490331"/>
              <a:gd name="connsiteX2" fmla="*/ 932467 w 1338470"/>
              <a:gd name="connsiteY2" fmla="*/ 0 h 490331"/>
              <a:gd name="connsiteX3" fmla="*/ 1338470 w 1338470"/>
              <a:gd name="connsiteY3" fmla="*/ 0 h 490331"/>
              <a:gd name="connsiteX4" fmla="*/ 1338470 w 1338470"/>
              <a:gd name="connsiteY4" fmla="*/ 490331 h 490331"/>
              <a:gd name="connsiteX5" fmla="*/ 919083 w 1338470"/>
              <a:gd name="connsiteY5" fmla="*/ 490331 h 490331"/>
              <a:gd name="connsiteX6" fmla="*/ 472926 w 1338470"/>
              <a:gd name="connsiteY6" fmla="*/ 490331 h 490331"/>
              <a:gd name="connsiteX7" fmla="*/ 0 w 1338470"/>
              <a:gd name="connsiteY7" fmla="*/ 490331 h 490331"/>
              <a:gd name="connsiteX8" fmla="*/ 0 w 1338470"/>
              <a:gd name="connsiteY8" fmla="*/ 0 h 4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8470" h="490331" fill="none" extrusionOk="0">
                <a:moveTo>
                  <a:pt x="0" y="0"/>
                </a:moveTo>
                <a:cubicBezTo>
                  <a:pt x="172351" y="-34908"/>
                  <a:pt x="330048" y="53345"/>
                  <a:pt x="472926" y="0"/>
                </a:cubicBezTo>
                <a:cubicBezTo>
                  <a:pt x="615804" y="-53345"/>
                  <a:pt x="790095" y="10752"/>
                  <a:pt x="932467" y="0"/>
                </a:cubicBezTo>
                <a:cubicBezTo>
                  <a:pt x="1074839" y="-10752"/>
                  <a:pt x="1219946" y="29139"/>
                  <a:pt x="1338470" y="0"/>
                </a:cubicBezTo>
                <a:cubicBezTo>
                  <a:pt x="1361177" y="114045"/>
                  <a:pt x="1302110" y="281854"/>
                  <a:pt x="1338470" y="490331"/>
                </a:cubicBezTo>
                <a:cubicBezTo>
                  <a:pt x="1136992" y="510326"/>
                  <a:pt x="1080966" y="472357"/>
                  <a:pt x="919083" y="490331"/>
                </a:cubicBezTo>
                <a:cubicBezTo>
                  <a:pt x="757200" y="508305"/>
                  <a:pt x="562552" y="470753"/>
                  <a:pt x="472926" y="490331"/>
                </a:cubicBezTo>
                <a:cubicBezTo>
                  <a:pt x="383300" y="509909"/>
                  <a:pt x="112498" y="483054"/>
                  <a:pt x="0" y="490331"/>
                </a:cubicBezTo>
                <a:cubicBezTo>
                  <a:pt x="-45745" y="370892"/>
                  <a:pt x="28850" y="125661"/>
                  <a:pt x="0" y="0"/>
                </a:cubicBezTo>
                <a:close/>
              </a:path>
              <a:path w="1338470" h="490331" stroke="0" extrusionOk="0">
                <a:moveTo>
                  <a:pt x="0" y="0"/>
                </a:moveTo>
                <a:cubicBezTo>
                  <a:pt x="143913" y="-16602"/>
                  <a:pt x="328872" y="28578"/>
                  <a:pt x="432772" y="0"/>
                </a:cubicBezTo>
                <a:cubicBezTo>
                  <a:pt x="536672" y="-28578"/>
                  <a:pt x="667186" y="41736"/>
                  <a:pt x="838775" y="0"/>
                </a:cubicBezTo>
                <a:cubicBezTo>
                  <a:pt x="1010364" y="-41736"/>
                  <a:pt x="1228028" y="12603"/>
                  <a:pt x="1338470" y="0"/>
                </a:cubicBezTo>
                <a:cubicBezTo>
                  <a:pt x="1357486" y="229240"/>
                  <a:pt x="1300810" y="272498"/>
                  <a:pt x="1338470" y="490331"/>
                </a:cubicBezTo>
                <a:cubicBezTo>
                  <a:pt x="1130152" y="526078"/>
                  <a:pt x="1085868" y="459304"/>
                  <a:pt x="919083" y="490331"/>
                </a:cubicBezTo>
                <a:cubicBezTo>
                  <a:pt x="752298" y="521358"/>
                  <a:pt x="671652" y="449946"/>
                  <a:pt x="446157" y="490331"/>
                </a:cubicBezTo>
                <a:cubicBezTo>
                  <a:pt x="220662" y="530716"/>
                  <a:pt x="154619" y="461062"/>
                  <a:pt x="0" y="490331"/>
                </a:cubicBezTo>
                <a:cubicBezTo>
                  <a:pt x="-45010" y="247331"/>
                  <a:pt x="55420" y="165977"/>
                  <a:pt x="0" y="0"/>
                </a:cubicBezTo>
                <a:close/>
              </a:path>
            </a:pathLst>
          </a:custGeom>
          <a:solidFill>
            <a:srgbClr val="FEFFF0"/>
          </a:solid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201 (54%)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CC1417-8171-F2E7-3293-CA47C4BBB1E5}"/>
              </a:ext>
            </a:extLst>
          </p:cNvPr>
          <p:cNvSpPr/>
          <p:nvPr/>
        </p:nvSpPr>
        <p:spPr>
          <a:xfrm>
            <a:off x="1689652" y="4398696"/>
            <a:ext cx="1338470" cy="490331"/>
          </a:xfrm>
          <a:custGeom>
            <a:avLst/>
            <a:gdLst>
              <a:gd name="connsiteX0" fmla="*/ 0 w 1338470"/>
              <a:gd name="connsiteY0" fmla="*/ 0 h 490331"/>
              <a:gd name="connsiteX1" fmla="*/ 459541 w 1338470"/>
              <a:gd name="connsiteY1" fmla="*/ 0 h 490331"/>
              <a:gd name="connsiteX2" fmla="*/ 905698 w 1338470"/>
              <a:gd name="connsiteY2" fmla="*/ 0 h 490331"/>
              <a:gd name="connsiteX3" fmla="*/ 1338470 w 1338470"/>
              <a:gd name="connsiteY3" fmla="*/ 0 h 490331"/>
              <a:gd name="connsiteX4" fmla="*/ 1338470 w 1338470"/>
              <a:gd name="connsiteY4" fmla="*/ 490331 h 490331"/>
              <a:gd name="connsiteX5" fmla="*/ 892313 w 1338470"/>
              <a:gd name="connsiteY5" fmla="*/ 490331 h 490331"/>
              <a:gd name="connsiteX6" fmla="*/ 472926 w 1338470"/>
              <a:gd name="connsiteY6" fmla="*/ 490331 h 490331"/>
              <a:gd name="connsiteX7" fmla="*/ 0 w 1338470"/>
              <a:gd name="connsiteY7" fmla="*/ 490331 h 490331"/>
              <a:gd name="connsiteX8" fmla="*/ 0 w 1338470"/>
              <a:gd name="connsiteY8" fmla="*/ 0 h 4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8470" h="490331" fill="none" extrusionOk="0">
                <a:moveTo>
                  <a:pt x="0" y="0"/>
                </a:moveTo>
                <a:cubicBezTo>
                  <a:pt x="201115" y="-21494"/>
                  <a:pt x="253887" y="11010"/>
                  <a:pt x="459541" y="0"/>
                </a:cubicBezTo>
                <a:cubicBezTo>
                  <a:pt x="665195" y="-11010"/>
                  <a:pt x="747167" y="38329"/>
                  <a:pt x="905698" y="0"/>
                </a:cubicBezTo>
                <a:cubicBezTo>
                  <a:pt x="1064229" y="-38329"/>
                  <a:pt x="1168645" y="28104"/>
                  <a:pt x="1338470" y="0"/>
                </a:cubicBezTo>
                <a:cubicBezTo>
                  <a:pt x="1387623" y="150011"/>
                  <a:pt x="1337553" y="248968"/>
                  <a:pt x="1338470" y="490331"/>
                </a:cubicBezTo>
                <a:cubicBezTo>
                  <a:pt x="1120352" y="523502"/>
                  <a:pt x="995114" y="474798"/>
                  <a:pt x="892313" y="490331"/>
                </a:cubicBezTo>
                <a:cubicBezTo>
                  <a:pt x="789512" y="505864"/>
                  <a:pt x="616209" y="446376"/>
                  <a:pt x="472926" y="490331"/>
                </a:cubicBezTo>
                <a:cubicBezTo>
                  <a:pt x="329643" y="534286"/>
                  <a:pt x="151371" y="465716"/>
                  <a:pt x="0" y="490331"/>
                </a:cubicBezTo>
                <a:cubicBezTo>
                  <a:pt x="-31018" y="317060"/>
                  <a:pt x="55772" y="154865"/>
                  <a:pt x="0" y="0"/>
                </a:cubicBezTo>
                <a:close/>
              </a:path>
              <a:path w="1338470" h="490331" stroke="0" extrusionOk="0">
                <a:moveTo>
                  <a:pt x="0" y="0"/>
                </a:moveTo>
                <a:cubicBezTo>
                  <a:pt x="138056" y="-25157"/>
                  <a:pt x="268286" y="50269"/>
                  <a:pt x="419387" y="0"/>
                </a:cubicBezTo>
                <a:cubicBezTo>
                  <a:pt x="570488" y="-50269"/>
                  <a:pt x="782411" y="26468"/>
                  <a:pt x="878929" y="0"/>
                </a:cubicBezTo>
                <a:cubicBezTo>
                  <a:pt x="975447" y="-26468"/>
                  <a:pt x="1155149" y="33202"/>
                  <a:pt x="1338470" y="0"/>
                </a:cubicBezTo>
                <a:cubicBezTo>
                  <a:pt x="1354018" y="238173"/>
                  <a:pt x="1282070" y="337232"/>
                  <a:pt x="1338470" y="490331"/>
                </a:cubicBezTo>
                <a:cubicBezTo>
                  <a:pt x="1224926" y="507732"/>
                  <a:pt x="1020619" y="475806"/>
                  <a:pt x="905698" y="490331"/>
                </a:cubicBezTo>
                <a:cubicBezTo>
                  <a:pt x="790777" y="504856"/>
                  <a:pt x="589570" y="453887"/>
                  <a:pt x="432772" y="490331"/>
                </a:cubicBezTo>
                <a:cubicBezTo>
                  <a:pt x="275974" y="526775"/>
                  <a:pt x="140332" y="474599"/>
                  <a:pt x="0" y="490331"/>
                </a:cubicBezTo>
                <a:cubicBezTo>
                  <a:pt x="-38884" y="331913"/>
                  <a:pt x="42202" y="225210"/>
                  <a:pt x="0" y="0"/>
                </a:cubicBezTo>
                <a:close/>
              </a:path>
            </a:pathLst>
          </a:custGeom>
          <a:solidFill>
            <a:srgbClr val="FEFFF0"/>
          </a:solid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170 (46%)</a:t>
            </a:r>
          </a:p>
        </p:txBody>
      </p:sp>
      <p:sp>
        <p:nvSpPr>
          <p:cNvPr id="9" name="Entrée manuelle 8">
            <a:extLst>
              <a:ext uri="{FF2B5EF4-FFF2-40B4-BE49-F238E27FC236}">
                <a16:creationId xmlns:a16="http://schemas.microsoft.com/office/drawing/2014/main" id="{628C595A-73D8-ADB8-0CC9-6982F869B631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19374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A77FC-33C6-2AE9-BA8C-DBF268EB1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Lilas, rose, Caractère coloré, Dessin d’enfant&#10;&#10;Description générée automatiquement">
            <a:extLst>
              <a:ext uri="{FF2B5EF4-FFF2-40B4-BE49-F238E27FC236}">
                <a16:creationId xmlns:a16="http://schemas.microsoft.com/office/drawing/2014/main" id="{0C79517D-72BB-67AD-B011-F9DFC6DBD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 b="100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556B16-6C9B-746C-C712-AE2569CF66FB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27830F-22E6-1310-B658-88B181D6BB89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Métaux dans la cosmétique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3" name="Rectangle : avec coins arrondis en haut 22">
            <a:extLst>
              <a:ext uri="{FF2B5EF4-FFF2-40B4-BE49-F238E27FC236}">
                <a16:creationId xmlns:a16="http://schemas.microsoft.com/office/drawing/2014/main" id="{4E08D378-BD32-4505-3C70-C7A6CABA51BC}"/>
              </a:ext>
            </a:extLst>
          </p:cNvPr>
          <p:cNvSpPr/>
          <p:nvPr/>
        </p:nvSpPr>
        <p:spPr>
          <a:xfrm>
            <a:off x="1388441" y="2187432"/>
            <a:ext cx="9415117" cy="633652"/>
          </a:xfrm>
          <a:prstGeom prst="round2SameRect">
            <a:avLst/>
          </a:prstGeom>
          <a:solidFill>
            <a:srgbClr val="FEFFF0">
              <a:alpha val="89059"/>
            </a:srgbClr>
          </a:solidFill>
          <a:ln w="3175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Top 4 producteurs avec le plus de métaux détectés</a:t>
            </a:r>
          </a:p>
        </p:txBody>
      </p:sp>
      <p:sp>
        <p:nvSpPr>
          <p:cNvPr id="2" name="Nuage 1">
            <a:extLst>
              <a:ext uri="{FF2B5EF4-FFF2-40B4-BE49-F238E27FC236}">
                <a16:creationId xmlns:a16="http://schemas.microsoft.com/office/drawing/2014/main" id="{04BF3116-1F8E-7463-416B-01B14A9DC306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348027-6882-E234-1031-138DCEC5E297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E6676C-0983-1081-0E8C-B3C03F289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41" y="2908284"/>
            <a:ext cx="9388724" cy="2763646"/>
          </a:xfrm>
          <a:prstGeom prst="rect">
            <a:avLst/>
          </a:prstGeom>
          <a:solidFill>
            <a:srgbClr val="FEFFF0">
              <a:alpha val="67000"/>
            </a:srgbClr>
          </a:solidFill>
        </p:spPr>
      </p:pic>
      <p:sp>
        <p:nvSpPr>
          <p:cNvPr id="7" name="Entrée manuelle 6">
            <a:extLst>
              <a:ext uri="{FF2B5EF4-FFF2-40B4-BE49-F238E27FC236}">
                <a16:creationId xmlns:a16="http://schemas.microsoft.com/office/drawing/2014/main" id="{D7016BD1-87CC-EC69-3DCA-D17740E95C0E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23427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CD6C1-CC55-9D1B-640D-40EB3C29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roquis, dessin, illustration, Dessin au trait&#10;&#10;Description générée automatiquement">
            <a:extLst>
              <a:ext uri="{FF2B5EF4-FFF2-40B4-BE49-F238E27FC236}">
                <a16:creationId xmlns:a16="http://schemas.microsoft.com/office/drawing/2014/main" id="{A55F4F46-7D6E-BF26-42EB-4265882E1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90978" cy="68727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59C73D-308F-4831-FE89-4A66328E1D03}"/>
              </a:ext>
            </a:extLst>
          </p:cNvPr>
          <p:cNvSpPr/>
          <p:nvPr/>
        </p:nvSpPr>
        <p:spPr>
          <a:xfrm>
            <a:off x="5190978" y="0"/>
            <a:ext cx="7001022" cy="6858000"/>
          </a:xfrm>
          <a:prstGeom prst="rect">
            <a:avLst/>
          </a:prstGeom>
          <a:solidFill>
            <a:srgbClr val="FFF7E7"/>
          </a:solidFill>
          <a:ln>
            <a:solidFill>
              <a:srgbClr val="FFF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2CE63-FE86-061C-962B-3239386DE4A0}"/>
              </a:ext>
            </a:extLst>
          </p:cNvPr>
          <p:cNvSpPr/>
          <p:nvPr/>
        </p:nvSpPr>
        <p:spPr>
          <a:xfrm>
            <a:off x="3586300" y="3075947"/>
            <a:ext cx="8170985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II</a:t>
            </a:r>
          </a:p>
          <a:p>
            <a:pPr algn="ctr"/>
            <a:r>
              <a:rPr lang="fr-F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Analyse d’ingrédients de produits Cosmétiques</a:t>
            </a:r>
          </a:p>
          <a:p>
            <a:pPr algn="ctr"/>
            <a:endParaRPr lang="fr-FR" sz="4800" b="1" dirty="0">
              <a:solidFill>
                <a:schemeClr val="tx1">
                  <a:lumMod val="85000"/>
                  <a:lumOff val="15000"/>
                </a:schemeClr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Signalisation droite 1">
            <a:extLst>
              <a:ext uri="{FF2B5EF4-FFF2-40B4-BE49-F238E27FC236}">
                <a16:creationId xmlns:a16="http://schemas.microsoft.com/office/drawing/2014/main" id="{9D54B552-A723-E3D9-AB99-EF389A291BE2}"/>
              </a:ext>
            </a:extLst>
          </p:cNvPr>
          <p:cNvSpPr/>
          <p:nvPr/>
        </p:nvSpPr>
        <p:spPr>
          <a:xfrm>
            <a:off x="3882453" y="1933731"/>
            <a:ext cx="3118572" cy="447711"/>
          </a:xfrm>
          <a:prstGeom prst="homePlate">
            <a:avLst/>
          </a:prstGeom>
          <a:solidFill>
            <a:srgbClr val="4D94C0"/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Nuage 4">
            <a:extLst>
              <a:ext uri="{FF2B5EF4-FFF2-40B4-BE49-F238E27FC236}">
                <a16:creationId xmlns:a16="http://schemas.microsoft.com/office/drawing/2014/main" id="{0633DFA3-88D0-B9B7-E509-4D76F5071DFB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B4410D-E072-4289-09FB-1A6270B25059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49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6C03F-04A0-D027-E427-4B78A7EC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B1FBA2D-A8BA-B1EF-2D82-CE6B65571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5822C7-A27E-E8C7-16DF-452E2A321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CF757C-7C23-5C19-681C-0880D4CA2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AAC7C4-2009-BB96-B8C7-D09CD5FC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010878-6C31-4E95-0E64-3DC2043E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F704A2-323B-B7E6-08F3-40A9D5F1B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D80F7A-ABC5-58A6-904C-04A60B9DE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DD4CA6-AC1A-709B-14CB-F2FBF9B16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6C20798-DDB9-2D0B-298D-3D02B3821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8AFDBB-AA81-CEB1-3192-1F47118CD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A3D17F4-FB63-A0D8-1246-91A19A95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0672F49-2FE1-17DD-DE1E-8097406B4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D79C604-906A-6A5C-1C1A-1A209E43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0A5197E-5CA6-16C7-886E-B0BAC4C3B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72CFC75-927E-4B4C-4E37-AC066E83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8FAA796-33B4-B812-EF9D-A98DBD838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5F57B62-0611-DB2E-83A0-95C5B24AD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51A9ED-DEAC-7C9E-7DA5-C2B790A8F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92B963-BDF0-18E5-189B-16653DF35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E47003D-0ABE-5A4B-D6F5-F7A68829A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F43606-5DE3-67AE-D243-6AE82A01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83F4B77-BCC7-5AD9-5BC4-2ED8B76C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9C7B961-6721-7446-0AA4-DDA024DCDF62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0EB8A7-EACD-7955-6E73-4447B1F47FE0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6CEC1922-3581-0740-22C0-39E98ADD2917}"/>
              </a:ext>
            </a:extLst>
          </p:cNvPr>
          <p:cNvSpPr/>
          <p:nvPr/>
        </p:nvSpPr>
        <p:spPr>
          <a:xfrm>
            <a:off x="2342868" y="2014520"/>
            <a:ext cx="7506264" cy="4029771"/>
          </a:xfrm>
          <a:prstGeom prst="flowChartDocument">
            <a:avLst/>
          </a:prstGeom>
          <a:solidFill>
            <a:srgbClr val="FEFFF0">
              <a:alpha val="92176"/>
            </a:srgbClr>
          </a:solidFill>
          <a:ln w="107950">
            <a:solidFill>
              <a:srgbClr val="393F6D">
                <a:alpha val="7391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Données du </a:t>
            </a:r>
            <a:r>
              <a:rPr lang="fr-FR" b="1" dirty="0">
                <a:solidFill>
                  <a:srgbClr val="000000"/>
                </a:solidFill>
                <a:latin typeface="Constantia" panose="02030602050306030303" pitchFamily="18" charset="0"/>
              </a:rPr>
              <a:t>CSCP</a:t>
            </a: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 (</a:t>
            </a:r>
            <a:r>
              <a:rPr lang="fr-FR" i="1" dirty="0">
                <a:solidFill>
                  <a:srgbClr val="000000"/>
                </a:solidFill>
                <a:latin typeface="Constantia" panose="02030602050306030303" pitchFamily="18" charset="0"/>
              </a:rPr>
              <a:t>Département de la santé publique de Californie</a:t>
            </a: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)</a:t>
            </a: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Ils recueillent les </a:t>
            </a: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ingrédients dangereux ou potentiellement dangereux </a:t>
            </a: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présents dans les produits cosmétiques.</a:t>
            </a: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sz="1800" i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Informations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 : Noms des produits, catégories, entreprises, </a:t>
            </a:r>
            <a:r>
              <a:rPr lang="fr-FR" sz="1800" b="1" i="1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numéros CAS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…</a:t>
            </a:r>
            <a:endParaRPr lang="fr-FR" dirty="0">
              <a:solidFill>
                <a:srgbClr val="232223"/>
              </a:solidFill>
            </a:endParaRPr>
          </a:p>
        </p:txBody>
      </p:sp>
      <p:sp>
        <p:nvSpPr>
          <p:cNvPr id="28" name="Nuage 27">
            <a:extLst>
              <a:ext uri="{FF2B5EF4-FFF2-40B4-BE49-F238E27FC236}">
                <a16:creationId xmlns:a16="http://schemas.microsoft.com/office/drawing/2014/main" id="{956148A2-B8A8-B982-EF26-8C102119465F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403397-2D6C-DD02-D8BB-2B89FA7A188D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29" name="Entrée manuelle 28">
            <a:extLst>
              <a:ext uri="{FF2B5EF4-FFF2-40B4-BE49-F238E27FC236}">
                <a16:creationId xmlns:a16="http://schemas.microsoft.com/office/drawing/2014/main" id="{14318559-58A1-E4D1-D754-0D21ABCB58B2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16461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E1BC-CDB4-6938-CDC4-5F18785D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489933-0FCD-8AE9-D90F-E5192B39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D3026E-DD60-F917-2B92-6F8305210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C966DD-9D08-B36D-CC8B-BA74EC265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01997A-BC87-871E-BD88-1B2D100BB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07B396-8996-77A9-3CD8-ACAB8696C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C896FC-9E63-2DAD-184D-204270291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E785E6-FB1D-3F56-83A9-597569C7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2977EFD-C078-AA87-F197-120CD8B58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B9C08CA-8DF9-FBD0-2366-EC6CBAD4D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F57C0E4-7F00-45FB-6234-2866D90F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6E4F8D-9F01-6A80-C151-F1A089AB4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649AEB-3124-2B45-27A0-7EE1BCD43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CDD8027-FA52-44AD-2571-04B02E068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8B09FD7-7C89-AE91-9CE3-85DB8B111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6EA018E-0B3F-8647-9FB9-85BB3DD9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4E3D79E-4057-F7C5-86D0-89D1B421A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6DECCC-0370-F4F9-64DD-D4B3EF863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3690362-9E4D-5ABE-C0E4-58E9AA99F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338A73-3DBD-FAA7-EF6E-09487E003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C709588-49DF-99F5-35B7-6589F604B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DCE2C48-73EB-01BD-EF1D-A2D3AFC9A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6EEB4CD-FB80-45B7-BC3F-BF716DCC9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E113914-053D-2A75-255F-505786B7B2FC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1555EE-2026-37F3-D129-30923E4AFB66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1F458D2-2F1F-A0D3-6CCC-F52DB95BBFCB}"/>
              </a:ext>
            </a:extLst>
          </p:cNvPr>
          <p:cNvSpPr/>
          <p:nvPr/>
        </p:nvSpPr>
        <p:spPr>
          <a:xfrm>
            <a:off x="6464654" y="3331057"/>
            <a:ext cx="3910892" cy="2031808"/>
          </a:xfrm>
          <a:custGeom>
            <a:avLst/>
            <a:gdLst>
              <a:gd name="connsiteX0" fmla="*/ 0 w 3910892"/>
              <a:gd name="connsiteY0" fmla="*/ 338641 h 2031808"/>
              <a:gd name="connsiteX1" fmla="*/ 338641 w 3910892"/>
              <a:gd name="connsiteY1" fmla="*/ 0 h 2031808"/>
              <a:gd name="connsiteX2" fmla="*/ 877576 w 3910892"/>
              <a:gd name="connsiteY2" fmla="*/ 0 h 2031808"/>
              <a:gd name="connsiteX3" fmla="*/ 1351839 w 3910892"/>
              <a:gd name="connsiteY3" fmla="*/ 0 h 2031808"/>
              <a:gd name="connsiteX4" fmla="*/ 1923110 w 3910892"/>
              <a:gd name="connsiteY4" fmla="*/ 0 h 2031808"/>
              <a:gd name="connsiteX5" fmla="*/ 2397373 w 3910892"/>
              <a:gd name="connsiteY5" fmla="*/ 0 h 2031808"/>
              <a:gd name="connsiteX6" fmla="*/ 2968644 w 3910892"/>
              <a:gd name="connsiteY6" fmla="*/ 0 h 2031808"/>
              <a:gd name="connsiteX7" fmla="*/ 3572251 w 3910892"/>
              <a:gd name="connsiteY7" fmla="*/ 0 h 2031808"/>
              <a:gd name="connsiteX8" fmla="*/ 3910892 w 3910892"/>
              <a:gd name="connsiteY8" fmla="*/ 338641 h 2031808"/>
              <a:gd name="connsiteX9" fmla="*/ 3910892 w 3910892"/>
              <a:gd name="connsiteY9" fmla="*/ 776604 h 2031808"/>
              <a:gd name="connsiteX10" fmla="*/ 3910892 w 3910892"/>
              <a:gd name="connsiteY10" fmla="*/ 1201023 h 2031808"/>
              <a:gd name="connsiteX11" fmla="*/ 3910892 w 3910892"/>
              <a:gd name="connsiteY11" fmla="*/ 1693167 h 2031808"/>
              <a:gd name="connsiteX12" fmla="*/ 3572251 w 3910892"/>
              <a:gd name="connsiteY12" fmla="*/ 2031808 h 2031808"/>
              <a:gd name="connsiteX13" fmla="*/ 3097988 w 3910892"/>
              <a:gd name="connsiteY13" fmla="*/ 2031808 h 2031808"/>
              <a:gd name="connsiteX14" fmla="*/ 2591389 w 3910892"/>
              <a:gd name="connsiteY14" fmla="*/ 2031808 h 2031808"/>
              <a:gd name="connsiteX15" fmla="*/ 2052454 w 3910892"/>
              <a:gd name="connsiteY15" fmla="*/ 2031808 h 2031808"/>
              <a:gd name="connsiteX16" fmla="*/ 1578192 w 3910892"/>
              <a:gd name="connsiteY16" fmla="*/ 2031808 h 2031808"/>
              <a:gd name="connsiteX17" fmla="*/ 974584 w 3910892"/>
              <a:gd name="connsiteY17" fmla="*/ 2031808 h 2031808"/>
              <a:gd name="connsiteX18" fmla="*/ 338641 w 3910892"/>
              <a:gd name="connsiteY18" fmla="*/ 2031808 h 2031808"/>
              <a:gd name="connsiteX19" fmla="*/ 0 w 3910892"/>
              <a:gd name="connsiteY19" fmla="*/ 1693167 h 2031808"/>
              <a:gd name="connsiteX20" fmla="*/ 0 w 3910892"/>
              <a:gd name="connsiteY20" fmla="*/ 1241658 h 2031808"/>
              <a:gd name="connsiteX21" fmla="*/ 0 w 3910892"/>
              <a:gd name="connsiteY21" fmla="*/ 776604 h 2031808"/>
              <a:gd name="connsiteX22" fmla="*/ 0 w 3910892"/>
              <a:gd name="connsiteY22" fmla="*/ 338641 h 203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0892" h="2031808" fill="none" extrusionOk="0">
                <a:moveTo>
                  <a:pt x="0" y="338641"/>
                </a:moveTo>
                <a:cubicBezTo>
                  <a:pt x="-27779" y="150043"/>
                  <a:pt x="189761" y="32841"/>
                  <a:pt x="338641" y="0"/>
                </a:cubicBezTo>
                <a:cubicBezTo>
                  <a:pt x="534696" y="-14607"/>
                  <a:pt x="729831" y="12146"/>
                  <a:pt x="877576" y="0"/>
                </a:cubicBezTo>
                <a:cubicBezTo>
                  <a:pt x="1025321" y="-12146"/>
                  <a:pt x="1170805" y="53338"/>
                  <a:pt x="1351839" y="0"/>
                </a:cubicBezTo>
                <a:cubicBezTo>
                  <a:pt x="1532873" y="-53338"/>
                  <a:pt x="1693611" y="41532"/>
                  <a:pt x="1923110" y="0"/>
                </a:cubicBezTo>
                <a:cubicBezTo>
                  <a:pt x="2152609" y="-41532"/>
                  <a:pt x="2247175" y="21761"/>
                  <a:pt x="2397373" y="0"/>
                </a:cubicBezTo>
                <a:cubicBezTo>
                  <a:pt x="2547571" y="-21761"/>
                  <a:pt x="2701271" y="56913"/>
                  <a:pt x="2968644" y="0"/>
                </a:cubicBezTo>
                <a:cubicBezTo>
                  <a:pt x="3236017" y="-56913"/>
                  <a:pt x="3403338" y="40500"/>
                  <a:pt x="3572251" y="0"/>
                </a:cubicBezTo>
                <a:cubicBezTo>
                  <a:pt x="3773061" y="-23931"/>
                  <a:pt x="3878465" y="139184"/>
                  <a:pt x="3910892" y="338641"/>
                </a:cubicBezTo>
                <a:cubicBezTo>
                  <a:pt x="3923370" y="494316"/>
                  <a:pt x="3863125" y="558228"/>
                  <a:pt x="3910892" y="776604"/>
                </a:cubicBezTo>
                <a:cubicBezTo>
                  <a:pt x="3958659" y="994980"/>
                  <a:pt x="3904788" y="1036251"/>
                  <a:pt x="3910892" y="1201023"/>
                </a:cubicBezTo>
                <a:cubicBezTo>
                  <a:pt x="3916996" y="1365795"/>
                  <a:pt x="3909895" y="1584083"/>
                  <a:pt x="3910892" y="1693167"/>
                </a:cubicBezTo>
                <a:cubicBezTo>
                  <a:pt x="3954484" y="1868655"/>
                  <a:pt x="3756140" y="2053536"/>
                  <a:pt x="3572251" y="2031808"/>
                </a:cubicBezTo>
                <a:cubicBezTo>
                  <a:pt x="3433927" y="2079487"/>
                  <a:pt x="3283553" y="2003061"/>
                  <a:pt x="3097988" y="2031808"/>
                </a:cubicBezTo>
                <a:cubicBezTo>
                  <a:pt x="2912423" y="2060555"/>
                  <a:pt x="2824064" y="2028053"/>
                  <a:pt x="2591389" y="2031808"/>
                </a:cubicBezTo>
                <a:cubicBezTo>
                  <a:pt x="2358714" y="2035563"/>
                  <a:pt x="2182472" y="2027378"/>
                  <a:pt x="2052454" y="2031808"/>
                </a:cubicBezTo>
                <a:cubicBezTo>
                  <a:pt x="1922436" y="2036238"/>
                  <a:pt x="1777150" y="1984798"/>
                  <a:pt x="1578192" y="2031808"/>
                </a:cubicBezTo>
                <a:cubicBezTo>
                  <a:pt x="1379234" y="2078818"/>
                  <a:pt x="1103116" y="1997736"/>
                  <a:pt x="974584" y="2031808"/>
                </a:cubicBezTo>
                <a:cubicBezTo>
                  <a:pt x="846052" y="2065880"/>
                  <a:pt x="565987" y="1967474"/>
                  <a:pt x="338641" y="2031808"/>
                </a:cubicBezTo>
                <a:cubicBezTo>
                  <a:pt x="158809" y="2057063"/>
                  <a:pt x="17343" y="1887495"/>
                  <a:pt x="0" y="1693167"/>
                </a:cubicBezTo>
                <a:cubicBezTo>
                  <a:pt x="-25279" y="1493060"/>
                  <a:pt x="12589" y="1378865"/>
                  <a:pt x="0" y="1241658"/>
                </a:cubicBezTo>
                <a:cubicBezTo>
                  <a:pt x="-12589" y="1104451"/>
                  <a:pt x="43993" y="958863"/>
                  <a:pt x="0" y="776604"/>
                </a:cubicBezTo>
                <a:cubicBezTo>
                  <a:pt x="-43993" y="594345"/>
                  <a:pt x="15903" y="432818"/>
                  <a:pt x="0" y="338641"/>
                </a:cubicBezTo>
                <a:close/>
              </a:path>
              <a:path w="3910892" h="2031808" stroke="0" extrusionOk="0">
                <a:moveTo>
                  <a:pt x="0" y="338641"/>
                </a:moveTo>
                <a:cubicBezTo>
                  <a:pt x="-43821" y="124586"/>
                  <a:pt x="145830" y="2171"/>
                  <a:pt x="338641" y="0"/>
                </a:cubicBezTo>
                <a:cubicBezTo>
                  <a:pt x="477238" y="-16089"/>
                  <a:pt x="683905" y="299"/>
                  <a:pt x="942248" y="0"/>
                </a:cubicBezTo>
                <a:cubicBezTo>
                  <a:pt x="1200591" y="-299"/>
                  <a:pt x="1211092" y="57968"/>
                  <a:pt x="1448847" y="0"/>
                </a:cubicBezTo>
                <a:cubicBezTo>
                  <a:pt x="1686602" y="-57968"/>
                  <a:pt x="1704799" y="48537"/>
                  <a:pt x="1923110" y="0"/>
                </a:cubicBezTo>
                <a:cubicBezTo>
                  <a:pt x="2141421" y="-48537"/>
                  <a:pt x="2341234" y="54357"/>
                  <a:pt x="2494381" y="0"/>
                </a:cubicBezTo>
                <a:cubicBezTo>
                  <a:pt x="2647528" y="-54357"/>
                  <a:pt x="2850628" y="46600"/>
                  <a:pt x="3000980" y="0"/>
                </a:cubicBezTo>
                <a:cubicBezTo>
                  <a:pt x="3151332" y="-46600"/>
                  <a:pt x="3416281" y="31697"/>
                  <a:pt x="3572251" y="0"/>
                </a:cubicBezTo>
                <a:cubicBezTo>
                  <a:pt x="3753632" y="-53830"/>
                  <a:pt x="3906492" y="157730"/>
                  <a:pt x="3910892" y="338641"/>
                </a:cubicBezTo>
                <a:cubicBezTo>
                  <a:pt x="3923207" y="490192"/>
                  <a:pt x="3874949" y="569103"/>
                  <a:pt x="3910892" y="763059"/>
                </a:cubicBezTo>
                <a:cubicBezTo>
                  <a:pt x="3946835" y="957015"/>
                  <a:pt x="3892738" y="1001709"/>
                  <a:pt x="3910892" y="1214568"/>
                </a:cubicBezTo>
                <a:cubicBezTo>
                  <a:pt x="3929046" y="1427427"/>
                  <a:pt x="3865294" y="1580574"/>
                  <a:pt x="3910892" y="1693167"/>
                </a:cubicBezTo>
                <a:cubicBezTo>
                  <a:pt x="3916470" y="1874681"/>
                  <a:pt x="3789150" y="2012546"/>
                  <a:pt x="3572251" y="2031808"/>
                </a:cubicBezTo>
                <a:cubicBezTo>
                  <a:pt x="3448484" y="2072455"/>
                  <a:pt x="3167011" y="1969288"/>
                  <a:pt x="3033316" y="2031808"/>
                </a:cubicBezTo>
                <a:cubicBezTo>
                  <a:pt x="2899622" y="2094328"/>
                  <a:pt x="2723600" y="2011946"/>
                  <a:pt x="2559053" y="2031808"/>
                </a:cubicBezTo>
                <a:cubicBezTo>
                  <a:pt x="2394506" y="2051670"/>
                  <a:pt x="2220998" y="1989594"/>
                  <a:pt x="2020118" y="2031808"/>
                </a:cubicBezTo>
                <a:cubicBezTo>
                  <a:pt x="1819238" y="2074022"/>
                  <a:pt x="1715817" y="1981832"/>
                  <a:pt x="1416511" y="2031808"/>
                </a:cubicBezTo>
                <a:cubicBezTo>
                  <a:pt x="1117205" y="2081784"/>
                  <a:pt x="1066995" y="1982974"/>
                  <a:pt x="877576" y="2031808"/>
                </a:cubicBezTo>
                <a:cubicBezTo>
                  <a:pt x="688158" y="2080642"/>
                  <a:pt x="559976" y="1974913"/>
                  <a:pt x="338641" y="2031808"/>
                </a:cubicBezTo>
                <a:cubicBezTo>
                  <a:pt x="102167" y="2033844"/>
                  <a:pt x="3777" y="1873384"/>
                  <a:pt x="0" y="1693167"/>
                </a:cubicBezTo>
                <a:cubicBezTo>
                  <a:pt x="-10347" y="1460905"/>
                  <a:pt x="47734" y="1386802"/>
                  <a:pt x="0" y="1228113"/>
                </a:cubicBezTo>
                <a:cubicBezTo>
                  <a:pt x="-47734" y="1069424"/>
                  <a:pt x="34138" y="963546"/>
                  <a:pt x="0" y="803695"/>
                </a:cubicBezTo>
                <a:cubicBezTo>
                  <a:pt x="-34138" y="643844"/>
                  <a:pt x="32520" y="549224"/>
                  <a:pt x="0" y="338641"/>
                </a:cubicBezTo>
                <a:close/>
              </a:path>
            </a:pathLst>
          </a:custGeom>
          <a:solidFill>
            <a:srgbClr val="7FB4DC">
              <a:alpha val="29000"/>
            </a:srgbClr>
          </a:solidFill>
          <a:ln w="31750">
            <a:solidFill>
              <a:srgbClr val="FEFF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n>
                  <a:solidFill>
                    <a:srgbClr val="0A263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Nombre de Substances distinctes recensées</a:t>
            </a:r>
            <a:endParaRPr lang="fr-FR" sz="2500" b="1" dirty="0">
              <a:ln>
                <a:solidFill>
                  <a:srgbClr val="0A263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</a:endParaRPr>
          </a:p>
          <a:p>
            <a:pPr algn="ctr"/>
            <a:endParaRPr lang="fr-FR" sz="2000" dirty="0">
              <a:ln>
                <a:solidFill>
                  <a:srgbClr val="0A263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0A263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106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13AA89B-4133-42D1-5000-5FC8266345EF}"/>
              </a:ext>
            </a:extLst>
          </p:cNvPr>
          <p:cNvSpPr/>
          <p:nvPr/>
        </p:nvSpPr>
        <p:spPr>
          <a:xfrm>
            <a:off x="1957050" y="2365813"/>
            <a:ext cx="4344369" cy="2997052"/>
          </a:xfrm>
          <a:custGeom>
            <a:avLst/>
            <a:gdLst>
              <a:gd name="connsiteX0" fmla="*/ 0 w 4344369"/>
              <a:gd name="connsiteY0" fmla="*/ 499519 h 2997052"/>
              <a:gd name="connsiteX1" fmla="*/ 499519 w 4344369"/>
              <a:gd name="connsiteY1" fmla="*/ 0 h 2997052"/>
              <a:gd name="connsiteX2" fmla="*/ 1090527 w 4344369"/>
              <a:gd name="connsiteY2" fmla="*/ 0 h 2997052"/>
              <a:gd name="connsiteX3" fmla="*/ 1581176 w 4344369"/>
              <a:gd name="connsiteY3" fmla="*/ 0 h 2997052"/>
              <a:gd name="connsiteX4" fmla="*/ 2172185 w 4344369"/>
              <a:gd name="connsiteY4" fmla="*/ 0 h 2997052"/>
              <a:gd name="connsiteX5" fmla="*/ 2629380 w 4344369"/>
              <a:gd name="connsiteY5" fmla="*/ 0 h 2997052"/>
              <a:gd name="connsiteX6" fmla="*/ 3220388 w 4344369"/>
              <a:gd name="connsiteY6" fmla="*/ 0 h 2997052"/>
              <a:gd name="connsiteX7" fmla="*/ 3844850 w 4344369"/>
              <a:gd name="connsiteY7" fmla="*/ 0 h 2997052"/>
              <a:gd name="connsiteX8" fmla="*/ 4344369 w 4344369"/>
              <a:gd name="connsiteY8" fmla="*/ 499519 h 2997052"/>
              <a:gd name="connsiteX9" fmla="*/ 4344369 w 4344369"/>
              <a:gd name="connsiteY9" fmla="*/ 1038983 h 2997052"/>
              <a:gd name="connsiteX10" fmla="*/ 4344369 w 4344369"/>
              <a:gd name="connsiteY10" fmla="*/ 1498526 h 2997052"/>
              <a:gd name="connsiteX11" fmla="*/ 4344369 w 4344369"/>
              <a:gd name="connsiteY11" fmla="*/ 1938089 h 2997052"/>
              <a:gd name="connsiteX12" fmla="*/ 4344369 w 4344369"/>
              <a:gd name="connsiteY12" fmla="*/ 2497533 h 2997052"/>
              <a:gd name="connsiteX13" fmla="*/ 3844850 w 4344369"/>
              <a:gd name="connsiteY13" fmla="*/ 2997052 h 2997052"/>
              <a:gd name="connsiteX14" fmla="*/ 3387655 w 4344369"/>
              <a:gd name="connsiteY14" fmla="*/ 2997052 h 2997052"/>
              <a:gd name="connsiteX15" fmla="*/ 2763193 w 4344369"/>
              <a:gd name="connsiteY15" fmla="*/ 2997052 h 2997052"/>
              <a:gd name="connsiteX16" fmla="*/ 2205638 w 4344369"/>
              <a:gd name="connsiteY16" fmla="*/ 2997052 h 2997052"/>
              <a:gd name="connsiteX17" fmla="*/ 1581176 w 4344369"/>
              <a:gd name="connsiteY17" fmla="*/ 2997052 h 2997052"/>
              <a:gd name="connsiteX18" fmla="*/ 990168 w 4344369"/>
              <a:gd name="connsiteY18" fmla="*/ 2997052 h 2997052"/>
              <a:gd name="connsiteX19" fmla="*/ 499519 w 4344369"/>
              <a:gd name="connsiteY19" fmla="*/ 2997052 h 2997052"/>
              <a:gd name="connsiteX20" fmla="*/ 0 w 4344369"/>
              <a:gd name="connsiteY20" fmla="*/ 2497533 h 2997052"/>
              <a:gd name="connsiteX21" fmla="*/ 0 w 4344369"/>
              <a:gd name="connsiteY21" fmla="*/ 2018010 h 2997052"/>
              <a:gd name="connsiteX22" fmla="*/ 0 w 4344369"/>
              <a:gd name="connsiteY22" fmla="*/ 1578447 h 2997052"/>
              <a:gd name="connsiteX23" fmla="*/ 0 w 4344369"/>
              <a:gd name="connsiteY23" fmla="*/ 1038983 h 2997052"/>
              <a:gd name="connsiteX24" fmla="*/ 0 w 4344369"/>
              <a:gd name="connsiteY24" fmla="*/ 499519 h 299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369" h="2997052" fill="none" extrusionOk="0">
                <a:moveTo>
                  <a:pt x="0" y="499519"/>
                </a:moveTo>
                <a:cubicBezTo>
                  <a:pt x="-35206" y="294317"/>
                  <a:pt x="185464" y="-50655"/>
                  <a:pt x="499519" y="0"/>
                </a:cubicBezTo>
                <a:cubicBezTo>
                  <a:pt x="668322" y="-47403"/>
                  <a:pt x="860965" y="19614"/>
                  <a:pt x="1090527" y="0"/>
                </a:cubicBezTo>
                <a:cubicBezTo>
                  <a:pt x="1320089" y="-19614"/>
                  <a:pt x="1428325" y="17945"/>
                  <a:pt x="1581176" y="0"/>
                </a:cubicBezTo>
                <a:cubicBezTo>
                  <a:pt x="1734027" y="-17945"/>
                  <a:pt x="1884796" y="70544"/>
                  <a:pt x="2172185" y="0"/>
                </a:cubicBezTo>
                <a:cubicBezTo>
                  <a:pt x="2459574" y="-70544"/>
                  <a:pt x="2432979" y="46016"/>
                  <a:pt x="2629380" y="0"/>
                </a:cubicBezTo>
                <a:cubicBezTo>
                  <a:pt x="2825782" y="-46016"/>
                  <a:pt x="3042066" y="48850"/>
                  <a:pt x="3220388" y="0"/>
                </a:cubicBezTo>
                <a:cubicBezTo>
                  <a:pt x="3398710" y="-48850"/>
                  <a:pt x="3614867" y="39747"/>
                  <a:pt x="3844850" y="0"/>
                </a:cubicBezTo>
                <a:cubicBezTo>
                  <a:pt x="4064482" y="31538"/>
                  <a:pt x="4366869" y="284605"/>
                  <a:pt x="4344369" y="499519"/>
                </a:cubicBezTo>
                <a:cubicBezTo>
                  <a:pt x="4360444" y="723661"/>
                  <a:pt x="4288405" y="782172"/>
                  <a:pt x="4344369" y="1038983"/>
                </a:cubicBezTo>
                <a:cubicBezTo>
                  <a:pt x="4400333" y="1295794"/>
                  <a:pt x="4294722" y="1346068"/>
                  <a:pt x="4344369" y="1498526"/>
                </a:cubicBezTo>
                <a:cubicBezTo>
                  <a:pt x="4394016" y="1650984"/>
                  <a:pt x="4335722" y="1740464"/>
                  <a:pt x="4344369" y="1938089"/>
                </a:cubicBezTo>
                <a:cubicBezTo>
                  <a:pt x="4353016" y="2135714"/>
                  <a:pt x="4328408" y="2287645"/>
                  <a:pt x="4344369" y="2497533"/>
                </a:cubicBezTo>
                <a:cubicBezTo>
                  <a:pt x="4371263" y="2839146"/>
                  <a:pt x="4144257" y="3020329"/>
                  <a:pt x="3844850" y="2997052"/>
                </a:cubicBezTo>
                <a:cubicBezTo>
                  <a:pt x="3639997" y="2998888"/>
                  <a:pt x="3534984" y="2971514"/>
                  <a:pt x="3387655" y="2997052"/>
                </a:cubicBezTo>
                <a:cubicBezTo>
                  <a:pt x="3240326" y="3022590"/>
                  <a:pt x="3052091" y="2934973"/>
                  <a:pt x="2763193" y="2997052"/>
                </a:cubicBezTo>
                <a:cubicBezTo>
                  <a:pt x="2474295" y="3059131"/>
                  <a:pt x="2350020" y="2967357"/>
                  <a:pt x="2205638" y="2997052"/>
                </a:cubicBezTo>
                <a:cubicBezTo>
                  <a:pt x="2061256" y="3026747"/>
                  <a:pt x="1831731" y="2988104"/>
                  <a:pt x="1581176" y="2997052"/>
                </a:cubicBezTo>
                <a:cubicBezTo>
                  <a:pt x="1330621" y="3006000"/>
                  <a:pt x="1208346" y="2943645"/>
                  <a:pt x="990168" y="2997052"/>
                </a:cubicBezTo>
                <a:cubicBezTo>
                  <a:pt x="771990" y="3050459"/>
                  <a:pt x="624478" y="2979844"/>
                  <a:pt x="499519" y="2997052"/>
                </a:cubicBezTo>
                <a:cubicBezTo>
                  <a:pt x="284011" y="3007401"/>
                  <a:pt x="-30277" y="2784488"/>
                  <a:pt x="0" y="2497533"/>
                </a:cubicBezTo>
                <a:cubicBezTo>
                  <a:pt x="-26177" y="2313920"/>
                  <a:pt x="590" y="2229974"/>
                  <a:pt x="0" y="2018010"/>
                </a:cubicBezTo>
                <a:cubicBezTo>
                  <a:pt x="-590" y="1806046"/>
                  <a:pt x="3132" y="1717002"/>
                  <a:pt x="0" y="1578447"/>
                </a:cubicBezTo>
                <a:cubicBezTo>
                  <a:pt x="-3132" y="1439892"/>
                  <a:pt x="31122" y="1205844"/>
                  <a:pt x="0" y="1038983"/>
                </a:cubicBezTo>
                <a:cubicBezTo>
                  <a:pt x="-31122" y="872122"/>
                  <a:pt x="35087" y="637143"/>
                  <a:pt x="0" y="499519"/>
                </a:cubicBezTo>
                <a:close/>
              </a:path>
              <a:path w="4344369" h="2997052" stroke="0" extrusionOk="0">
                <a:moveTo>
                  <a:pt x="0" y="499519"/>
                </a:moveTo>
                <a:cubicBezTo>
                  <a:pt x="-13075" y="215577"/>
                  <a:pt x="187510" y="13561"/>
                  <a:pt x="499519" y="0"/>
                </a:cubicBezTo>
                <a:cubicBezTo>
                  <a:pt x="785587" y="-3777"/>
                  <a:pt x="864924" y="6311"/>
                  <a:pt x="1123981" y="0"/>
                </a:cubicBezTo>
                <a:cubicBezTo>
                  <a:pt x="1383038" y="-6311"/>
                  <a:pt x="1401746" y="31278"/>
                  <a:pt x="1648083" y="0"/>
                </a:cubicBezTo>
                <a:cubicBezTo>
                  <a:pt x="1894420" y="-31278"/>
                  <a:pt x="1985151" y="30433"/>
                  <a:pt x="2138731" y="0"/>
                </a:cubicBezTo>
                <a:cubicBezTo>
                  <a:pt x="2292311" y="-30433"/>
                  <a:pt x="2492825" y="38728"/>
                  <a:pt x="2729740" y="0"/>
                </a:cubicBezTo>
                <a:cubicBezTo>
                  <a:pt x="2966655" y="-38728"/>
                  <a:pt x="3051822" y="41480"/>
                  <a:pt x="3253842" y="0"/>
                </a:cubicBezTo>
                <a:cubicBezTo>
                  <a:pt x="3455862" y="-41480"/>
                  <a:pt x="3720966" y="35616"/>
                  <a:pt x="3844850" y="0"/>
                </a:cubicBezTo>
                <a:cubicBezTo>
                  <a:pt x="4119110" y="-15425"/>
                  <a:pt x="4319000" y="258897"/>
                  <a:pt x="4344369" y="499519"/>
                </a:cubicBezTo>
                <a:cubicBezTo>
                  <a:pt x="4354462" y="719263"/>
                  <a:pt x="4327945" y="816911"/>
                  <a:pt x="4344369" y="959062"/>
                </a:cubicBezTo>
                <a:cubicBezTo>
                  <a:pt x="4360793" y="1101213"/>
                  <a:pt x="4308207" y="1213889"/>
                  <a:pt x="4344369" y="1458566"/>
                </a:cubicBezTo>
                <a:cubicBezTo>
                  <a:pt x="4380531" y="1703243"/>
                  <a:pt x="4335350" y="1796276"/>
                  <a:pt x="4344369" y="1958069"/>
                </a:cubicBezTo>
                <a:cubicBezTo>
                  <a:pt x="4353388" y="2119862"/>
                  <a:pt x="4300078" y="2277635"/>
                  <a:pt x="4344369" y="2497533"/>
                </a:cubicBezTo>
                <a:cubicBezTo>
                  <a:pt x="4375949" y="2812093"/>
                  <a:pt x="4127313" y="2991286"/>
                  <a:pt x="3844850" y="2997052"/>
                </a:cubicBezTo>
                <a:cubicBezTo>
                  <a:pt x="3698373" y="3015485"/>
                  <a:pt x="3541133" y="2940416"/>
                  <a:pt x="3287295" y="2997052"/>
                </a:cubicBezTo>
                <a:cubicBezTo>
                  <a:pt x="3033458" y="3053688"/>
                  <a:pt x="2983483" y="2976875"/>
                  <a:pt x="2729740" y="2997052"/>
                </a:cubicBezTo>
                <a:cubicBezTo>
                  <a:pt x="2475998" y="3017229"/>
                  <a:pt x="2267255" y="2934140"/>
                  <a:pt x="2105278" y="2997052"/>
                </a:cubicBezTo>
                <a:cubicBezTo>
                  <a:pt x="1943301" y="3059964"/>
                  <a:pt x="1704184" y="2996474"/>
                  <a:pt x="1547723" y="2997052"/>
                </a:cubicBezTo>
                <a:cubicBezTo>
                  <a:pt x="1391263" y="2997630"/>
                  <a:pt x="1297082" y="2953457"/>
                  <a:pt x="1090527" y="2997052"/>
                </a:cubicBezTo>
                <a:cubicBezTo>
                  <a:pt x="883972" y="3040647"/>
                  <a:pt x="769688" y="2992676"/>
                  <a:pt x="499519" y="2997052"/>
                </a:cubicBezTo>
                <a:cubicBezTo>
                  <a:pt x="246701" y="2983374"/>
                  <a:pt x="-18928" y="2803459"/>
                  <a:pt x="0" y="2497533"/>
                </a:cubicBezTo>
                <a:cubicBezTo>
                  <a:pt x="-35605" y="2277971"/>
                  <a:pt x="50800" y="2189623"/>
                  <a:pt x="0" y="2018010"/>
                </a:cubicBezTo>
                <a:cubicBezTo>
                  <a:pt x="-50800" y="1846397"/>
                  <a:pt x="58137" y="1701858"/>
                  <a:pt x="0" y="1518506"/>
                </a:cubicBezTo>
                <a:cubicBezTo>
                  <a:pt x="-58137" y="1335154"/>
                  <a:pt x="11267" y="1265747"/>
                  <a:pt x="0" y="1078943"/>
                </a:cubicBezTo>
                <a:cubicBezTo>
                  <a:pt x="-11267" y="892139"/>
                  <a:pt x="33542" y="628956"/>
                  <a:pt x="0" y="499519"/>
                </a:cubicBezTo>
                <a:close/>
              </a:path>
            </a:pathLst>
          </a:custGeom>
          <a:solidFill>
            <a:srgbClr val="7FB4DC">
              <a:alpha val="32729"/>
            </a:srgbClr>
          </a:solidFill>
          <a:ln w="31750">
            <a:solidFill>
              <a:srgbClr val="FEFF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ln>
                  <a:solidFill>
                    <a:srgbClr val="0A263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Nombres de Produits</a:t>
            </a:r>
          </a:p>
          <a:p>
            <a:pPr algn="ctr"/>
            <a:endParaRPr lang="fr-FR" sz="2000" dirty="0">
              <a:ln>
                <a:solidFill>
                  <a:srgbClr val="0A263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0A263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33 638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9AF026-F269-8DC5-96EA-B7D90C0EF73E}"/>
              </a:ext>
            </a:extLst>
          </p:cNvPr>
          <p:cNvSpPr txBox="1"/>
          <p:nvPr/>
        </p:nvSpPr>
        <p:spPr>
          <a:xfrm>
            <a:off x="3657600" y="5878410"/>
            <a:ext cx="757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FEFFF0"/>
                </a:solidFill>
                <a:latin typeface="Constantia" panose="02030602050306030303" pitchFamily="18" charset="0"/>
              </a:rPr>
              <a:t>DOPD = Dangereux ou Potentiellement Dangereux</a:t>
            </a:r>
          </a:p>
        </p:txBody>
      </p:sp>
      <p:sp>
        <p:nvSpPr>
          <p:cNvPr id="29" name="Nuage 28">
            <a:extLst>
              <a:ext uri="{FF2B5EF4-FFF2-40B4-BE49-F238E27FC236}">
                <a16:creationId xmlns:a16="http://schemas.microsoft.com/office/drawing/2014/main" id="{96D340FE-E9C8-62E7-74BD-964729DA8717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1309128-F7B9-FF36-B670-83AD3D447126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33" name="Entrée manuelle 32">
            <a:extLst>
              <a:ext uri="{FF2B5EF4-FFF2-40B4-BE49-F238E27FC236}">
                <a16:creationId xmlns:a16="http://schemas.microsoft.com/office/drawing/2014/main" id="{2777CB6C-8949-5587-DF02-30ECB68E92DD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22285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2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B2322-24EA-FD9E-0CBD-6955B886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7C5791-2EE0-E613-AAE1-9F0F89808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F0F266A-3501-0E40-AEA7-EA9BE3D68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B12A5A-E3E5-B08B-4F6E-447036E9E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7B44C3-3E88-2A02-7351-7E9BB7764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3798E-90E3-D6FD-DEE9-E3F2EDBAC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876C16-C6C5-0656-C55C-7C4C083AF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800464-2A37-E560-189C-76001344B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97A0B3-FBDC-2749-2BA5-2B482E74C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16E57E-FB44-DDA8-48E1-98FC8AB72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334A369-2E7B-398D-8B6F-D55205C0B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83BF796-002D-F89C-2F7F-60B927C92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503355D-D472-24D4-69C8-DA8BE5962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8586947-B13E-97FB-2AFD-B565A52B1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AACBF06-AC70-F332-E221-1EA38942F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502918C-0D34-3CD5-853B-286236C0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0A129F2-B784-DBE6-68D4-7D52D32D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2FC3A25-E98E-A0E0-BEF9-7CE56E477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EAA988-479D-33B1-64D4-E480564B6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7CF6FF-6231-195B-2404-FA84721B0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0A2E6AF-C1F8-C503-48ED-0548A7FB3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BBED8C9-7078-64EC-ADAA-3E0F59635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75671EB-10E8-0ADF-7FEC-1AFF6CBD4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CEEB4FF2-7B2F-B071-DF73-381363E879E9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B66683-EEC3-7275-45F3-4EB42110CDCF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22" name="Image 21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C449646-2BFE-EB90-F5BC-2534E6465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41" y="1716720"/>
            <a:ext cx="5910398" cy="2227536"/>
          </a:xfrm>
          <a:prstGeom prst="rect">
            <a:avLst/>
          </a:prstGeom>
          <a:solidFill>
            <a:srgbClr val="FEFFF0">
              <a:alpha val="93949"/>
            </a:srgbClr>
          </a:solidFill>
          <a:ln w="50800">
            <a:solidFill>
              <a:srgbClr val="7FB4DC">
                <a:alpha val="72114"/>
              </a:srgbClr>
            </a:solidFill>
          </a:ln>
        </p:spPr>
      </p:pic>
      <p:pic>
        <p:nvPicPr>
          <p:cNvPr id="27" name="Image 26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874CBEAC-C23A-C2B3-4CE6-657D51D6B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00" y="4300966"/>
            <a:ext cx="5224032" cy="2200323"/>
          </a:xfrm>
          <a:prstGeom prst="rect">
            <a:avLst/>
          </a:prstGeom>
          <a:solidFill>
            <a:srgbClr val="FEFFF0">
              <a:alpha val="94404"/>
            </a:srgbClr>
          </a:solidFill>
          <a:ln w="50800">
            <a:solidFill>
              <a:srgbClr val="393F6D">
                <a:alpha val="75000"/>
              </a:srgb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C18A3F9-1D0E-0AF3-4186-8ED55560CC93}"/>
              </a:ext>
            </a:extLst>
          </p:cNvPr>
          <p:cNvSpPr/>
          <p:nvPr/>
        </p:nvSpPr>
        <p:spPr>
          <a:xfrm>
            <a:off x="8300417" y="1714714"/>
            <a:ext cx="2118609" cy="2231922"/>
          </a:xfrm>
          <a:prstGeom prst="rect">
            <a:avLst/>
          </a:prstGeom>
          <a:solidFill>
            <a:srgbClr val="393F6D">
              <a:alpha val="64266"/>
            </a:srgbClr>
          </a:solidFill>
          <a:ln>
            <a:solidFill>
              <a:srgbClr val="7FB4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Substances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Dangereuses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Plus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Fréquentes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8F9717-45BE-DCE6-F2D5-E59254579956}"/>
              </a:ext>
            </a:extLst>
          </p:cNvPr>
          <p:cNvSpPr/>
          <p:nvPr/>
        </p:nvSpPr>
        <p:spPr>
          <a:xfrm>
            <a:off x="1986687" y="4265725"/>
            <a:ext cx="2835582" cy="2269647"/>
          </a:xfrm>
          <a:prstGeom prst="rect">
            <a:avLst/>
          </a:prstGeom>
          <a:solidFill>
            <a:srgbClr val="393F6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Substances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Dangereuses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Les plus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Retirées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Du marché</a:t>
            </a:r>
          </a:p>
        </p:txBody>
      </p:sp>
      <p:sp>
        <p:nvSpPr>
          <p:cNvPr id="30" name="Document 29">
            <a:extLst>
              <a:ext uri="{FF2B5EF4-FFF2-40B4-BE49-F238E27FC236}">
                <a16:creationId xmlns:a16="http://schemas.microsoft.com/office/drawing/2014/main" id="{984312E3-1B62-4A16-2304-E8D8294D662A}"/>
              </a:ext>
            </a:extLst>
          </p:cNvPr>
          <p:cNvSpPr/>
          <p:nvPr/>
        </p:nvSpPr>
        <p:spPr>
          <a:xfrm>
            <a:off x="1940549" y="2028882"/>
            <a:ext cx="8310900" cy="4029771"/>
          </a:xfrm>
          <a:prstGeom prst="flowChartDocument">
            <a:avLst/>
          </a:prstGeom>
          <a:solidFill>
            <a:srgbClr val="FEFFF0">
              <a:alpha val="92176"/>
            </a:srgbClr>
          </a:solidFill>
          <a:ln w="107950">
            <a:solidFill>
              <a:srgbClr val="393F6D">
                <a:alpha val="7391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C</a:t>
            </a:r>
            <a:r>
              <a:rPr lang="fr-FR" b="1" dirty="0">
                <a:solidFill>
                  <a:srgbClr val="000000"/>
                </a:solidFill>
                <a:latin typeface="Constantia" panose="02030602050306030303" pitchFamily="18" charset="0"/>
              </a:rPr>
              <a:t>’</a:t>
            </a: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est un colorant, filtre solaire etc… (</a:t>
            </a:r>
            <a:r>
              <a:rPr lang="fr-FR" b="1" dirty="0">
                <a:solidFill>
                  <a:srgbClr val="000000"/>
                </a:solidFill>
                <a:latin typeface="Constantia" panose="02030602050306030303" pitchFamily="18" charset="0"/>
              </a:rPr>
              <a:t>CAS : </a:t>
            </a:r>
            <a:r>
              <a:rPr lang="fr-FR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13463-67-7</a:t>
            </a:r>
            <a:r>
              <a:rPr lang="fr-FR" dirty="0">
                <a:solidFill>
                  <a:srgbClr val="000000"/>
                </a:solidFill>
                <a:latin typeface="Constantia" panose="02030602050306030303" pitchFamily="18" charset="0"/>
              </a:rPr>
              <a:t>)</a:t>
            </a: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Peut provoquer des des cancers.</a:t>
            </a:r>
            <a:endParaRPr lang="fr-FR" b="1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sz="180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Retirée du marché alimentaire dans l’EU en 2021, mais pas des cosmétiques.</a:t>
            </a:r>
            <a:endParaRPr lang="fr-FR" dirty="0">
              <a:solidFill>
                <a:srgbClr val="232223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00031-7955-A11B-688F-48FC9CBD215F}"/>
              </a:ext>
            </a:extLst>
          </p:cNvPr>
          <p:cNvSpPr/>
          <p:nvPr/>
        </p:nvSpPr>
        <p:spPr>
          <a:xfrm>
            <a:off x="3997261" y="2217948"/>
            <a:ext cx="4275879" cy="548596"/>
          </a:xfrm>
          <a:prstGeom prst="rect">
            <a:avLst/>
          </a:prstGeom>
          <a:solidFill>
            <a:srgbClr val="393F6D">
              <a:alpha val="5882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DEADB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Dioxyde de Titane</a:t>
            </a:r>
          </a:p>
        </p:txBody>
      </p:sp>
      <p:sp>
        <p:nvSpPr>
          <p:cNvPr id="32" name="Nuage 31">
            <a:extLst>
              <a:ext uri="{FF2B5EF4-FFF2-40B4-BE49-F238E27FC236}">
                <a16:creationId xmlns:a16="http://schemas.microsoft.com/office/drawing/2014/main" id="{F6E74229-42E7-DD2F-E39D-24FB70334863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A79D107-D1D2-F77A-185F-1D4D56069A5C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</a:p>
        </p:txBody>
      </p:sp>
      <p:sp>
        <p:nvSpPr>
          <p:cNvPr id="36" name="Entrée manuelle 35">
            <a:extLst>
              <a:ext uri="{FF2B5EF4-FFF2-40B4-BE49-F238E27FC236}">
                <a16:creationId xmlns:a16="http://schemas.microsoft.com/office/drawing/2014/main" id="{B8EE9D0F-8F02-E6CB-90B9-5DCB9C6105D7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6722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9" grpId="0" animBg="1"/>
      <p:bldP spid="30" grpId="0" build="allAtOnce" animBg="1"/>
      <p:bldP spid="30" grpId="1" build="allAtOnce" animBg="1"/>
      <p:bldP spid="31" grpId="0" animBg="1"/>
      <p:bldP spid="3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E3EEA-E7E4-7CED-8E03-5CCFB5CA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BFC67AE-FD5F-F069-96F2-A36B6574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4B477F-3D3E-61EB-B72F-39D8D7CD2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CEA65E-4952-197A-9E3B-557A34892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E4E628-7060-10BE-40B8-46017A5E7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5D1888-1223-4D97-989A-EC6D6BB75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C8128BD-3A10-4FD4-276A-EEC1792F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ADA86A-BDB1-F370-87B1-DDC1F408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FE73503-1241-0714-0567-A504144A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E57BB02-186B-513B-318D-542019F9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4A3DE6-354A-AD9D-C1CE-5A296A4AC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F93067-779D-4EE1-104B-79A8A3FF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C62814-72ED-3DB4-90E9-70D44DE45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DAE2DBF-5191-82F7-7392-AD241896B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9EEA663-824D-5E5F-7CA9-4AFA3CB2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165B84F-9365-9D05-3913-2C058D8E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2C99083-9C2C-DC23-B6DA-F8423F568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2C43A58-A24F-D24D-9033-54F80A8C2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B06AFF-44BC-583E-E418-7B651E9C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9E6CCF-928B-2C1E-1DC4-8883B5D46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6692-2CC8-B635-6DC1-903A14811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118DCF-E4CE-9251-E9DB-733B1A044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A42F10E-BC85-BE83-6F09-D09195BAA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769B5A-9F07-98DE-A0EB-713F044CE5AF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14F89A-77C3-1C46-C5C0-EBC3D48BA2ED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22" name="Image 21" descr="Une image contenant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3BC2909B-4BD1-E500-4A11-B0CB76E3C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5" y="2660213"/>
            <a:ext cx="5929329" cy="3761370"/>
          </a:xfrm>
          <a:prstGeom prst="rect">
            <a:avLst/>
          </a:prstGeom>
          <a:solidFill>
            <a:srgbClr val="FEFFF0">
              <a:alpha val="80000"/>
            </a:srgbClr>
          </a:solidFill>
          <a:ln w="25400">
            <a:solidFill>
              <a:srgbClr val="EDEADB"/>
            </a:solidFill>
          </a:ln>
        </p:spPr>
      </p:pic>
      <p:pic>
        <p:nvPicPr>
          <p:cNvPr id="27" name="Image 26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FB78AD5D-1C2B-FA43-2C42-B7C12AC6E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98" y="3875442"/>
            <a:ext cx="3642692" cy="1585827"/>
          </a:xfrm>
          <a:prstGeom prst="rect">
            <a:avLst/>
          </a:prstGeom>
          <a:solidFill>
            <a:srgbClr val="FEFFF0">
              <a:alpha val="77117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6AD97CC-888D-CB8A-C0EF-87429B8EC998}"/>
              </a:ext>
            </a:extLst>
          </p:cNvPr>
          <p:cNvSpPr/>
          <p:nvPr/>
        </p:nvSpPr>
        <p:spPr>
          <a:xfrm>
            <a:off x="936837" y="1827357"/>
            <a:ext cx="5987228" cy="720852"/>
          </a:xfrm>
          <a:prstGeom prst="rect">
            <a:avLst/>
          </a:prstGeom>
          <a:solidFill>
            <a:srgbClr val="FEFFF0">
              <a:alpha val="849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Les produits contenant le plus de substances dangereuses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DDE828-705B-E078-4763-E027EED3E6E6}"/>
              </a:ext>
            </a:extLst>
          </p:cNvPr>
          <p:cNvSpPr/>
          <p:nvPr/>
        </p:nvSpPr>
        <p:spPr>
          <a:xfrm>
            <a:off x="7720275" y="2787671"/>
            <a:ext cx="3708338" cy="974870"/>
          </a:xfrm>
          <a:prstGeom prst="rect">
            <a:avLst/>
          </a:prstGeom>
          <a:solidFill>
            <a:srgbClr val="FEFFF0">
              <a:alpha val="850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Moyen de substances dangereuses par Produit </a:t>
            </a:r>
          </a:p>
        </p:txBody>
      </p:sp>
      <p:sp>
        <p:nvSpPr>
          <p:cNvPr id="30" name="Nuage 29">
            <a:extLst>
              <a:ext uri="{FF2B5EF4-FFF2-40B4-BE49-F238E27FC236}">
                <a16:creationId xmlns:a16="http://schemas.microsoft.com/office/drawing/2014/main" id="{E002AD6C-BF21-FD41-0775-D64ECB1314FB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251470-9AD8-D913-7B74-9C5B9A6EEB88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</a:p>
        </p:txBody>
      </p:sp>
      <p:sp>
        <p:nvSpPr>
          <p:cNvPr id="34" name="Entrée manuelle 33">
            <a:extLst>
              <a:ext uri="{FF2B5EF4-FFF2-40B4-BE49-F238E27FC236}">
                <a16:creationId xmlns:a16="http://schemas.microsoft.com/office/drawing/2014/main" id="{0A05C544-147D-4C5E-341D-A462C3DB4069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1319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58AC-9A90-800B-3896-B5878DEC1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07EBB9F-9E90-77F5-9A9B-03C77AAC9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DC71B3-E8FE-CFAC-FE43-63ADBDB0D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1AD537-CE21-CC2A-F930-BF8BE7EA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F5A9A7-9EB8-5FD9-49B3-39384365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7B069E-9AE3-A6EC-F213-FB4E3A68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704387-4FE2-FC8D-6045-9E0F00869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FFE5DE0-8FEA-3E43-B28E-ED6C8E01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87CB89-0192-0664-57BA-01FBDE3FD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34A4F88-2F90-C7A1-AA5D-289B65FFA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CD0C27-D126-D3EE-B874-997A43A41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DE897C9-5268-98D3-FF62-A794F24D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396CB13-B48D-AA57-45D2-0C7A99AF5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093F1A-D9AE-3636-0DE2-8A9BB123E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F079C17-1D4C-CA9A-AFE2-D88019401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E6F5841-C972-275A-3C00-80C798B9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589131-47BD-E39C-73F2-ED9272A9D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AA71A75-9237-3530-BE48-4481A64B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A295E2-A5CA-275B-07D5-A9152344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7A97A4B-634A-750A-BA11-80002871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549CDFB-BF5E-C326-C539-AA89470C7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65C2074-2437-CF48-F219-FB8192345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5E95BBE-F094-2911-BC18-764E5DD1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49CBF5-F57B-5FE8-7416-21BD17A68BA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9BAE9D-E5C3-12BB-956D-9740F0B4F80C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6730C40-4499-56C9-8ABD-7282FA3D52F8}"/>
              </a:ext>
            </a:extLst>
          </p:cNvPr>
          <p:cNvSpPr txBox="1"/>
          <p:nvPr/>
        </p:nvSpPr>
        <p:spPr>
          <a:xfrm>
            <a:off x="1034606" y="1551294"/>
            <a:ext cx="362011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00BACD"/>
                  </a:solidFill>
                </a:ln>
                <a:solidFill>
                  <a:srgbClr val="EDEADB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1250D2F-75B8-DD77-5E28-657CDADA87A3}"/>
              </a:ext>
            </a:extLst>
          </p:cNvPr>
          <p:cNvSpPr txBox="1"/>
          <p:nvPr/>
        </p:nvSpPr>
        <p:spPr>
          <a:xfrm>
            <a:off x="4150281" y="1551294"/>
            <a:ext cx="362011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7D7EC3"/>
                  </a:solidFill>
                </a:ln>
                <a:solidFill>
                  <a:srgbClr val="EDEADB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75FDB76-D70E-D284-09FE-A4D3F24CD261}"/>
              </a:ext>
            </a:extLst>
          </p:cNvPr>
          <p:cNvSpPr txBox="1"/>
          <p:nvPr/>
        </p:nvSpPr>
        <p:spPr>
          <a:xfrm>
            <a:off x="7140302" y="1551294"/>
            <a:ext cx="362011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B9424F"/>
                  </a:solidFill>
                </a:ln>
                <a:solidFill>
                  <a:srgbClr val="EDEADB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B78F08-C84B-4E45-6FCE-9D4C8376E3FF}"/>
              </a:ext>
            </a:extLst>
          </p:cNvPr>
          <p:cNvSpPr/>
          <p:nvPr/>
        </p:nvSpPr>
        <p:spPr>
          <a:xfrm>
            <a:off x="1957050" y="5950641"/>
            <a:ext cx="8277899" cy="590758"/>
          </a:xfrm>
          <a:prstGeom prst="rect">
            <a:avLst/>
          </a:prstGeom>
          <a:solidFill>
            <a:srgbClr val="FEFFF0">
              <a:alpha val="898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Substances Préoccupantes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096F65-8198-EE92-64D3-6CAD50DA5B3F}"/>
              </a:ext>
            </a:extLst>
          </p:cNvPr>
          <p:cNvSpPr/>
          <p:nvPr/>
        </p:nvSpPr>
        <p:spPr>
          <a:xfrm>
            <a:off x="1942549" y="2329576"/>
            <a:ext cx="1834214" cy="2706250"/>
          </a:xfrm>
          <a:prstGeom prst="rect">
            <a:avLst/>
          </a:prstGeom>
          <a:solidFill>
            <a:srgbClr val="393F6D">
              <a:alpha val="5882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EDEADB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AGRITOX</a:t>
            </a:r>
            <a:endParaRPr lang="fr-FR" sz="2800" dirty="0">
              <a:solidFill>
                <a:srgbClr val="EDEADB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5" name="Nuage 34">
            <a:extLst>
              <a:ext uri="{FF2B5EF4-FFF2-40B4-BE49-F238E27FC236}">
                <a16:creationId xmlns:a16="http://schemas.microsoft.com/office/drawing/2014/main" id="{4582886F-94B5-8EAB-2C56-E4E85123BD95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AC0066D-D57A-F855-AF74-4839275C21A0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</p:txBody>
      </p:sp>
      <p:sp>
        <p:nvSpPr>
          <p:cNvPr id="28" name="Entrée manuelle 27">
            <a:extLst>
              <a:ext uri="{FF2B5EF4-FFF2-40B4-BE49-F238E27FC236}">
                <a16:creationId xmlns:a16="http://schemas.microsoft.com/office/drawing/2014/main" id="{9F3E546C-7C9F-9931-E0E7-8B31BDF35257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21457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655AE-561E-AE80-F9A9-D09FE5ADA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5F71C99-1E17-2C6A-3E6E-F446950E7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4F6400D-8B40-D796-E04C-F16258D6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8A130-7DF7-83BE-FE36-B3338E9F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8C017D-54AE-50DC-D128-DBC01E170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8670A5-CAA4-8202-24D8-2302337E6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6BA589F-46B4-5731-2423-670E00032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7B8532-0F76-E2A5-9DEE-1948BF6E2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B8BCB8-6976-2D1B-0AFB-5E3726027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91B80C6-0A8D-AB5C-33FD-F531EB6D1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13322" y="300197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CB5560-F482-A03F-9F47-586ECFD3E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3E94F02-7A9F-A283-1012-907B0933F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E252639-43DD-8122-675D-FEFE456A7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5BFEF49-8A57-1A4E-64D9-0D00ACDEF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3681DA6-31EA-E7F3-7FB2-4E1B467D3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1DCCB1C-1702-30FA-C7C8-668CFFAA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6F4D0B9-1BB3-9215-03B7-A23A4546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BBB5FD0-99DC-950D-F164-034EF954D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B97F58D-E9A3-2523-F5A1-BE43ACC7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8FD7C1-3D50-3BF9-6CF2-964775630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7958732-4575-42A7-1919-65B9EADF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5FD756-AE0F-5834-71F5-EEEA68DE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9A5A358-DE49-80B1-76C0-F4134400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238D81-7511-3C1A-8159-6C6C2ECF798E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07F6FA-E61D-D78A-0349-286EB1AD45F4}"/>
              </a:ext>
            </a:extLst>
          </p:cNvPr>
          <p:cNvSpPr/>
          <p:nvPr/>
        </p:nvSpPr>
        <p:spPr>
          <a:xfrm>
            <a:off x="2000739" y="1651945"/>
            <a:ext cx="8194430" cy="707886"/>
          </a:xfrm>
          <a:prstGeom prst="rect">
            <a:avLst/>
          </a:prstGeom>
          <a:solidFill>
            <a:srgbClr val="393F6D">
              <a:alpha val="5882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DEADB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de Substances chimiques par Catégories et par Danger</a:t>
            </a:r>
          </a:p>
        </p:txBody>
      </p:sp>
      <p:pic>
        <p:nvPicPr>
          <p:cNvPr id="29" name="Image 28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F2F8D4CF-E50C-8B69-7BC2-9E9FF925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41" y="2477170"/>
            <a:ext cx="8090916" cy="4171759"/>
          </a:xfrm>
          <a:prstGeom prst="rect">
            <a:avLst/>
          </a:prstGeom>
          <a:ln w="60325">
            <a:solidFill>
              <a:srgbClr val="393F6D">
                <a:alpha val="66000"/>
              </a:srgb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AB335A-6B43-1C74-1FD5-85BEDB845D81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7" name="Nuage 26">
            <a:extLst>
              <a:ext uri="{FF2B5EF4-FFF2-40B4-BE49-F238E27FC236}">
                <a16:creationId xmlns:a16="http://schemas.microsoft.com/office/drawing/2014/main" id="{1E059F23-134E-F0B3-A133-956FED2584A6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2068D51-054F-A54B-0AAD-D4B7763A58C3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</p:txBody>
      </p:sp>
      <p:sp>
        <p:nvSpPr>
          <p:cNvPr id="30" name="Flèche vers le haut 29">
            <a:extLst>
              <a:ext uri="{FF2B5EF4-FFF2-40B4-BE49-F238E27FC236}">
                <a16:creationId xmlns:a16="http://schemas.microsoft.com/office/drawing/2014/main" id="{A6815D95-D762-117D-22DA-BDFCEC97A7FD}"/>
              </a:ext>
            </a:extLst>
          </p:cNvPr>
          <p:cNvSpPr/>
          <p:nvPr/>
        </p:nvSpPr>
        <p:spPr>
          <a:xfrm>
            <a:off x="2217420" y="3243260"/>
            <a:ext cx="330932" cy="626930"/>
          </a:xfrm>
          <a:prstGeom prst="upArrow">
            <a:avLst/>
          </a:prstGeom>
          <a:solidFill>
            <a:srgbClr val="AC26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ntrée manuelle 32">
            <a:extLst>
              <a:ext uri="{FF2B5EF4-FFF2-40B4-BE49-F238E27FC236}">
                <a16:creationId xmlns:a16="http://schemas.microsoft.com/office/drawing/2014/main" id="{1F5687F7-1D0F-B6D8-98EC-19FED8FC88EE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33351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891A-CAEE-1D10-4780-13AC624D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AE325F70-C9E0-3E25-EEB4-9704D2787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5384801" cy="6858000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2CDCF260-C226-809E-932E-48B1B8BA9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8" y="0"/>
            <a:ext cx="5600259" cy="6858000"/>
          </a:xfrm>
          <a:prstGeom prst="rect">
            <a:avLst/>
          </a:prstGeom>
        </p:spPr>
      </p:pic>
      <p:pic>
        <p:nvPicPr>
          <p:cNvPr id="2" name="Image 1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7D9B7D83-DAD9-E4B4-69F9-C44DC9B0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1" y="0"/>
            <a:ext cx="5600259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DD9A404-70DF-2B0D-B732-1B4E6CF1E974}"/>
              </a:ext>
            </a:extLst>
          </p:cNvPr>
          <p:cNvSpPr txBox="1"/>
          <p:nvPr/>
        </p:nvSpPr>
        <p:spPr>
          <a:xfrm>
            <a:off x="3800364" y="413411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A34B3-B733-DF39-5139-D97B57D94C11}"/>
              </a:ext>
            </a:extLst>
          </p:cNvPr>
          <p:cNvSpPr/>
          <p:nvPr/>
        </p:nvSpPr>
        <p:spPr>
          <a:xfrm>
            <a:off x="5569720" y="1070127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337493BC-4005-209E-21C9-FD20728311B5}"/>
              </a:ext>
            </a:extLst>
          </p:cNvPr>
          <p:cNvSpPr/>
          <p:nvPr/>
        </p:nvSpPr>
        <p:spPr>
          <a:xfrm>
            <a:off x="4244311" y="1974763"/>
            <a:ext cx="7506264" cy="4029771"/>
          </a:xfrm>
          <a:prstGeom prst="flowChartDocument">
            <a:avLst/>
          </a:prstGeom>
          <a:pattFill prst="lgGrid">
            <a:fgClr>
              <a:srgbClr val="F0E19A"/>
            </a:fgClr>
            <a:bgClr>
              <a:srgbClr val="FEFFF0"/>
            </a:bgClr>
          </a:pattFill>
          <a:ln w="2540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Entrée manuelle 6">
            <a:extLst>
              <a:ext uri="{FF2B5EF4-FFF2-40B4-BE49-F238E27FC236}">
                <a16:creationId xmlns:a16="http://schemas.microsoft.com/office/drawing/2014/main" id="{895DB82A-46FB-CDB2-53A6-2746BE3BDF2C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  <p:sp>
        <p:nvSpPr>
          <p:cNvPr id="10" name="Nuage 9">
            <a:extLst>
              <a:ext uri="{FF2B5EF4-FFF2-40B4-BE49-F238E27FC236}">
                <a16:creationId xmlns:a16="http://schemas.microsoft.com/office/drawing/2014/main" id="{70923064-13EB-F84A-1953-5EA4FFCE188D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141817-7F08-D227-362F-EBD0BC56C8AA}"/>
              </a:ext>
            </a:extLst>
          </p:cNvPr>
          <p:cNvSpPr txBox="1"/>
          <p:nvPr/>
        </p:nvSpPr>
        <p:spPr>
          <a:xfrm>
            <a:off x="5707673" y="1561351"/>
            <a:ext cx="446328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7D7EC3"/>
                  </a:solidFill>
                </a:ln>
                <a:solidFill>
                  <a:srgbClr val="FEFFF0"/>
                </a:solidFill>
              </a:rPr>
              <a:t>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54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8FA1D-C056-EF2C-FED9-C617988AC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9700CC-A3DD-31EC-2AE7-19A26D7F1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B0DB47-9C69-1CC7-395D-967C0CC9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823281-1CD9-8725-3A07-7014B9181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E8C31D-3B71-4CE5-0A91-AA169971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A769C4-E771-D205-B452-E25C70934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601E89-C14D-054F-EA43-6F087DE3A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32795EB-EEAD-F416-1CDF-BEE5DC96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FF7098-9DC1-7315-9EB2-F92D312F5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89B8FD-8CB7-F05B-575E-6211CB773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2915BC-9B7F-7E35-270C-99AABECD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3DA39E-20DB-F5C5-E763-246E455F0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42E9C4-5B24-FEE9-9125-37F43AE30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24B1A7-E72F-5EF5-207F-108E6CC7A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692485A-42DF-DA1D-CF15-2CFB53C61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8DE57D-7EF6-0E0F-4F0B-89432FFDD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1514ED2-E335-6B9C-482E-4E15F2AF9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E9574A6-BAEA-45E3-103A-62D34697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1D1C5F-3C7E-EC61-42FB-1209A4ED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988105-6B1B-0709-A092-BD26680A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CFE8582-1634-D6D5-CC80-F58CA806A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890D2D7-3715-F721-8967-872472179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60A4A6E-9019-67AC-C2BD-4079CDCD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376114A-AE99-DF21-E576-8C608F9B718A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D4264-0DD3-50BD-3B1B-53D22CB8F600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22" name="Image 21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B97BE569-97C9-7946-DAB2-7984C46A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2" y="1592565"/>
            <a:ext cx="7772400" cy="2426207"/>
          </a:xfrm>
          <a:prstGeom prst="rect">
            <a:avLst/>
          </a:prstGeom>
          <a:solidFill>
            <a:srgbClr val="FEFFF0">
              <a:alpha val="87871"/>
            </a:srgbClr>
          </a:solidFill>
          <a:ln w="25400">
            <a:solidFill>
              <a:srgbClr val="EDEADB"/>
            </a:solidFill>
          </a:ln>
        </p:spPr>
      </p:pic>
      <p:pic>
        <p:nvPicPr>
          <p:cNvPr id="27" name="Image 26" descr="Une image contenant capture d’écran, ligne&#10;&#10;Description générée automatiquement">
            <a:extLst>
              <a:ext uri="{FF2B5EF4-FFF2-40B4-BE49-F238E27FC236}">
                <a16:creationId xmlns:a16="http://schemas.microsoft.com/office/drawing/2014/main" id="{FD3702A2-FA37-DDF5-6687-63EE4A132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87" y="4408162"/>
            <a:ext cx="7772400" cy="2060447"/>
          </a:xfrm>
          <a:prstGeom prst="rect">
            <a:avLst/>
          </a:prstGeom>
          <a:solidFill>
            <a:srgbClr val="FEFFF0">
              <a:alpha val="92000"/>
            </a:srgbClr>
          </a:solidFill>
          <a:ln w="25400">
            <a:solidFill>
              <a:srgbClr val="EDEADB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CB3E4CC-CFF3-33B7-A80D-28CE41F087BD}"/>
              </a:ext>
            </a:extLst>
          </p:cNvPr>
          <p:cNvSpPr/>
          <p:nvPr/>
        </p:nvSpPr>
        <p:spPr>
          <a:xfrm>
            <a:off x="9024078" y="1564783"/>
            <a:ext cx="2118609" cy="2482953"/>
          </a:xfrm>
          <a:prstGeom prst="rect">
            <a:avLst/>
          </a:prstGeom>
          <a:solidFill>
            <a:srgbClr val="393F6D">
              <a:alpha val="64011"/>
            </a:srgbClr>
          </a:solidFill>
          <a:ln>
            <a:solidFill>
              <a:srgbClr val="C7B9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Catégories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Contenant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Le plus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Substances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Dangereuses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4A3BE4-B56D-A1EC-63FE-3DE60BFB43AB}"/>
              </a:ext>
            </a:extLst>
          </p:cNvPr>
          <p:cNvSpPr/>
          <p:nvPr/>
        </p:nvSpPr>
        <p:spPr>
          <a:xfrm>
            <a:off x="1030424" y="4385256"/>
            <a:ext cx="2137497" cy="2112136"/>
          </a:xfrm>
          <a:prstGeom prst="rect">
            <a:avLst/>
          </a:prstGeom>
          <a:solidFill>
            <a:srgbClr val="393F6D">
              <a:alpha val="75755"/>
            </a:srgbClr>
          </a:solidFill>
          <a:ln>
            <a:solidFill>
              <a:srgbClr val="69D9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Entreprises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Avec le plus de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Substances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Dangereuses retirées du marché</a:t>
            </a:r>
          </a:p>
        </p:txBody>
      </p:sp>
      <p:sp>
        <p:nvSpPr>
          <p:cNvPr id="30" name="Nuage 29">
            <a:extLst>
              <a:ext uri="{FF2B5EF4-FFF2-40B4-BE49-F238E27FC236}">
                <a16:creationId xmlns:a16="http://schemas.microsoft.com/office/drawing/2014/main" id="{87F3FFA5-5877-0E56-8043-297DB6EA33A6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25127AD-ADF1-070D-C541-D79816C5B7FE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</a:p>
        </p:txBody>
      </p:sp>
      <p:sp>
        <p:nvSpPr>
          <p:cNvPr id="34" name="Entrée manuelle 33">
            <a:extLst>
              <a:ext uri="{FF2B5EF4-FFF2-40B4-BE49-F238E27FC236}">
                <a16:creationId xmlns:a16="http://schemas.microsoft.com/office/drawing/2014/main" id="{18E343A1-D1A6-41CC-9FC4-CF34D17DF4D9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19663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7063E-A383-340A-0284-067CB3A9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4F6CF11-B055-53C8-6B91-73202E40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0356"/>
            <a:ext cx="3146828" cy="40076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3EFE48-34AF-8053-C47F-A4D8DA400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19714" y="0"/>
            <a:ext cx="1924050" cy="3243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5395CAD-4665-A478-ABB5-73E5117C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84945" y="3243263"/>
            <a:ext cx="1924050" cy="3243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1015F9-F9AF-6FF9-5C94-0A4ED428F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5352330" y="3614738"/>
            <a:ext cx="1924050" cy="32432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0E87EB0-2B52-7042-6589-BA0BE0D4A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43764" y="3614738"/>
            <a:ext cx="1924050" cy="3243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155F0AE-AB22-7BD0-AD66-B4A006C33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27456" y="509588"/>
            <a:ext cx="1924050" cy="32432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CE0164-20BA-68D9-0FF8-88EAC7DE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211148" y="0"/>
            <a:ext cx="1924050" cy="3243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89BFEB-D812-FB15-3993-B65C21A01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69967" y="0"/>
            <a:ext cx="1924050" cy="3243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8E0E7D-1BC7-033E-23EA-1AC4DD893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7363548" y="152400"/>
            <a:ext cx="1924050" cy="3243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3E2950-0A07-2635-D1C8-7FCD82D32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0" y="-1"/>
            <a:ext cx="1924050" cy="32432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F933EB-BD42-997E-6D5C-52EB5B6E6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0"/>
            <a:ext cx="1924050" cy="3243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36FBAB9-DE4B-160B-6E7F-C4B90EEF7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9023787" y="3174207"/>
            <a:ext cx="1924050" cy="32432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0DF3EB4-D00F-ECF3-4493-3B2635AB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8977607" y="3612357"/>
            <a:ext cx="1924050" cy="3243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6CC3C00-CC32-AA84-7859-F81C4F87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171826"/>
            <a:ext cx="1924050" cy="324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ECBB29D-8AF2-3A87-C5A1-7E9A09B2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10267950" y="3614737"/>
            <a:ext cx="1924050" cy="32432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D49A07D-0440-7B1C-6885-71D83FE76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6" b="52708"/>
          <a:stretch/>
        </p:blipFill>
        <p:spPr>
          <a:xfrm>
            <a:off x="1891285" y="-2"/>
            <a:ext cx="896794" cy="32432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DD0BE3B-A6FA-E7D6-A553-0DDBB7FC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578822" y="-3"/>
            <a:ext cx="1924050" cy="32432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C9FA365-D7E9-0DBA-15BE-7A8CEB808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0"/>
            <a:ext cx="1924050" cy="3243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742244C-5279-B3B8-46CD-EBC3EF684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2954628" y="3171825"/>
            <a:ext cx="1924050" cy="32432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D8054E9-F603-1C40-591A-8DE9FF5FA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777673" y="3171822"/>
            <a:ext cx="1924050" cy="32432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DD7B3E2-45A1-CEB7-EC70-F53425B39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3081598" y="3614737"/>
            <a:ext cx="1924050" cy="32432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AD3EEA6-8B1A-5A96-76FE-68E5DFBD9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b="52708"/>
          <a:stretch/>
        </p:blipFill>
        <p:spPr>
          <a:xfrm>
            <a:off x="4216964" y="3614737"/>
            <a:ext cx="1924050" cy="324326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4C013BE-3287-3D31-EE1B-938C0429E7CA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16105-BA2F-50CD-4DF7-6112D919F9B4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en Californie</a:t>
            </a:r>
          </a:p>
          <a:p>
            <a:pPr algn="ctr"/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247C-5AC3-5A29-79C5-A921E9EF6924}"/>
              </a:ext>
            </a:extLst>
          </p:cNvPr>
          <p:cNvSpPr/>
          <p:nvPr/>
        </p:nvSpPr>
        <p:spPr>
          <a:xfrm>
            <a:off x="1015505" y="3422533"/>
            <a:ext cx="2650264" cy="720852"/>
          </a:xfrm>
          <a:custGeom>
            <a:avLst/>
            <a:gdLst>
              <a:gd name="connsiteX0" fmla="*/ 0 w 2650264"/>
              <a:gd name="connsiteY0" fmla="*/ 0 h 720852"/>
              <a:gd name="connsiteX1" fmla="*/ 636063 w 2650264"/>
              <a:gd name="connsiteY1" fmla="*/ 0 h 720852"/>
              <a:gd name="connsiteX2" fmla="*/ 1298629 w 2650264"/>
              <a:gd name="connsiteY2" fmla="*/ 0 h 720852"/>
              <a:gd name="connsiteX3" fmla="*/ 1987698 w 2650264"/>
              <a:gd name="connsiteY3" fmla="*/ 0 h 720852"/>
              <a:gd name="connsiteX4" fmla="*/ 2650264 w 2650264"/>
              <a:gd name="connsiteY4" fmla="*/ 0 h 720852"/>
              <a:gd name="connsiteX5" fmla="*/ 2650264 w 2650264"/>
              <a:gd name="connsiteY5" fmla="*/ 367635 h 720852"/>
              <a:gd name="connsiteX6" fmla="*/ 2650264 w 2650264"/>
              <a:gd name="connsiteY6" fmla="*/ 720852 h 720852"/>
              <a:gd name="connsiteX7" fmla="*/ 1934693 w 2650264"/>
              <a:gd name="connsiteY7" fmla="*/ 720852 h 720852"/>
              <a:gd name="connsiteX8" fmla="*/ 1219121 w 2650264"/>
              <a:gd name="connsiteY8" fmla="*/ 720852 h 720852"/>
              <a:gd name="connsiteX9" fmla="*/ 0 w 2650264"/>
              <a:gd name="connsiteY9" fmla="*/ 720852 h 720852"/>
              <a:gd name="connsiteX10" fmla="*/ 0 w 2650264"/>
              <a:gd name="connsiteY10" fmla="*/ 367635 h 720852"/>
              <a:gd name="connsiteX11" fmla="*/ 0 w 2650264"/>
              <a:gd name="connsiteY11" fmla="*/ 0 h 72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50264" h="720852" fill="none" extrusionOk="0">
                <a:moveTo>
                  <a:pt x="0" y="0"/>
                </a:moveTo>
                <a:cubicBezTo>
                  <a:pt x="220753" y="-3933"/>
                  <a:pt x="391296" y="21481"/>
                  <a:pt x="636063" y="0"/>
                </a:cubicBezTo>
                <a:cubicBezTo>
                  <a:pt x="880830" y="-21481"/>
                  <a:pt x="1062838" y="8992"/>
                  <a:pt x="1298629" y="0"/>
                </a:cubicBezTo>
                <a:cubicBezTo>
                  <a:pt x="1534420" y="-8992"/>
                  <a:pt x="1647695" y="25438"/>
                  <a:pt x="1987698" y="0"/>
                </a:cubicBezTo>
                <a:cubicBezTo>
                  <a:pt x="2327701" y="-25438"/>
                  <a:pt x="2440442" y="-5455"/>
                  <a:pt x="2650264" y="0"/>
                </a:cubicBezTo>
                <a:cubicBezTo>
                  <a:pt x="2638832" y="123830"/>
                  <a:pt x="2660614" y="207659"/>
                  <a:pt x="2650264" y="367635"/>
                </a:cubicBezTo>
                <a:cubicBezTo>
                  <a:pt x="2639914" y="527611"/>
                  <a:pt x="2664431" y="583760"/>
                  <a:pt x="2650264" y="720852"/>
                </a:cubicBezTo>
                <a:cubicBezTo>
                  <a:pt x="2359652" y="717492"/>
                  <a:pt x="2229548" y="743732"/>
                  <a:pt x="1934693" y="720852"/>
                </a:cubicBezTo>
                <a:cubicBezTo>
                  <a:pt x="1639838" y="697972"/>
                  <a:pt x="1554360" y="713226"/>
                  <a:pt x="1219121" y="720852"/>
                </a:cubicBezTo>
                <a:cubicBezTo>
                  <a:pt x="883882" y="728478"/>
                  <a:pt x="506907" y="674958"/>
                  <a:pt x="0" y="720852"/>
                </a:cubicBezTo>
                <a:cubicBezTo>
                  <a:pt x="-4066" y="635247"/>
                  <a:pt x="1956" y="454505"/>
                  <a:pt x="0" y="367635"/>
                </a:cubicBezTo>
                <a:cubicBezTo>
                  <a:pt x="-1956" y="280765"/>
                  <a:pt x="6496" y="89823"/>
                  <a:pt x="0" y="0"/>
                </a:cubicBezTo>
                <a:close/>
              </a:path>
              <a:path w="2650264" h="720852" stroke="0" extrusionOk="0">
                <a:moveTo>
                  <a:pt x="0" y="0"/>
                </a:moveTo>
                <a:cubicBezTo>
                  <a:pt x="295351" y="-9091"/>
                  <a:pt x="320472" y="20364"/>
                  <a:pt x="636063" y="0"/>
                </a:cubicBezTo>
                <a:cubicBezTo>
                  <a:pt x="951654" y="-20364"/>
                  <a:pt x="959333" y="16518"/>
                  <a:pt x="1219121" y="0"/>
                </a:cubicBezTo>
                <a:cubicBezTo>
                  <a:pt x="1478909" y="-16518"/>
                  <a:pt x="1676669" y="-35154"/>
                  <a:pt x="1934693" y="0"/>
                </a:cubicBezTo>
                <a:cubicBezTo>
                  <a:pt x="2192717" y="35154"/>
                  <a:pt x="2461809" y="-7973"/>
                  <a:pt x="2650264" y="0"/>
                </a:cubicBezTo>
                <a:cubicBezTo>
                  <a:pt x="2638083" y="146892"/>
                  <a:pt x="2636743" y="259873"/>
                  <a:pt x="2650264" y="353217"/>
                </a:cubicBezTo>
                <a:cubicBezTo>
                  <a:pt x="2663785" y="446561"/>
                  <a:pt x="2638863" y="638658"/>
                  <a:pt x="2650264" y="720852"/>
                </a:cubicBezTo>
                <a:cubicBezTo>
                  <a:pt x="2429160" y="703246"/>
                  <a:pt x="2210890" y="729484"/>
                  <a:pt x="1987698" y="720852"/>
                </a:cubicBezTo>
                <a:cubicBezTo>
                  <a:pt x="1764506" y="712220"/>
                  <a:pt x="1579970" y="707531"/>
                  <a:pt x="1272127" y="720852"/>
                </a:cubicBezTo>
                <a:cubicBezTo>
                  <a:pt x="964284" y="734173"/>
                  <a:pt x="858156" y="737358"/>
                  <a:pt x="689069" y="720852"/>
                </a:cubicBezTo>
                <a:cubicBezTo>
                  <a:pt x="519982" y="704346"/>
                  <a:pt x="317837" y="706474"/>
                  <a:pt x="0" y="720852"/>
                </a:cubicBezTo>
                <a:cubicBezTo>
                  <a:pt x="-2147" y="643247"/>
                  <a:pt x="-9780" y="528160"/>
                  <a:pt x="0" y="360426"/>
                </a:cubicBezTo>
                <a:cubicBezTo>
                  <a:pt x="9780" y="192692"/>
                  <a:pt x="7420" y="109746"/>
                  <a:pt x="0" y="0"/>
                </a:cubicBezTo>
                <a:close/>
              </a:path>
            </a:pathLst>
          </a:custGeom>
          <a:solidFill>
            <a:srgbClr val="393F6D">
              <a:alpha val="84945"/>
            </a:srgbClr>
          </a:solidFill>
          <a:ln w="12700">
            <a:solidFill>
              <a:srgbClr val="EDEADB">
                <a:alpha val="6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de Substances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E9104-387B-9469-8154-CD77D32B9511}"/>
              </a:ext>
            </a:extLst>
          </p:cNvPr>
          <p:cNvSpPr/>
          <p:nvPr/>
        </p:nvSpPr>
        <p:spPr>
          <a:xfrm>
            <a:off x="1028396" y="4311201"/>
            <a:ext cx="2637911" cy="720852"/>
          </a:xfrm>
          <a:custGeom>
            <a:avLst/>
            <a:gdLst>
              <a:gd name="connsiteX0" fmla="*/ 0 w 2637911"/>
              <a:gd name="connsiteY0" fmla="*/ 0 h 720852"/>
              <a:gd name="connsiteX1" fmla="*/ 712236 w 2637911"/>
              <a:gd name="connsiteY1" fmla="*/ 0 h 720852"/>
              <a:gd name="connsiteX2" fmla="*/ 1318956 w 2637911"/>
              <a:gd name="connsiteY2" fmla="*/ 0 h 720852"/>
              <a:gd name="connsiteX3" fmla="*/ 1899296 w 2637911"/>
              <a:gd name="connsiteY3" fmla="*/ 0 h 720852"/>
              <a:gd name="connsiteX4" fmla="*/ 2637911 w 2637911"/>
              <a:gd name="connsiteY4" fmla="*/ 0 h 720852"/>
              <a:gd name="connsiteX5" fmla="*/ 2637911 w 2637911"/>
              <a:gd name="connsiteY5" fmla="*/ 360426 h 720852"/>
              <a:gd name="connsiteX6" fmla="*/ 2637911 w 2637911"/>
              <a:gd name="connsiteY6" fmla="*/ 720852 h 720852"/>
              <a:gd name="connsiteX7" fmla="*/ 2031191 w 2637911"/>
              <a:gd name="connsiteY7" fmla="*/ 720852 h 720852"/>
              <a:gd name="connsiteX8" fmla="*/ 1371714 w 2637911"/>
              <a:gd name="connsiteY8" fmla="*/ 720852 h 720852"/>
              <a:gd name="connsiteX9" fmla="*/ 791373 w 2637911"/>
              <a:gd name="connsiteY9" fmla="*/ 720852 h 720852"/>
              <a:gd name="connsiteX10" fmla="*/ 0 w 2637911"/>
              <a:gd name="connsiteY10" fmla="*/ 720852 h 720852"/>
              <a:gd name="connsiteX11" fmla="*/ 0 w 2637911"/>
              <a:gd name="connsiteY11" fmla="*/ 374843 h 720852"/>
              <a:gd name="connsiteX12" fmla="*/ 0 w 2637911"/>
              <a:gd name="connsiteY12" fmla="*/ 0 h 72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7911" h="720852" fill="none" extrusionOk="0">
                <a:moveTo>
                  <a:pt x="0" y="0"/>
                </a:moveTo>
                <a:cubicBezTo>
                  <a:pt x="191678" y="31084"/>
                  <a:pt x="485690" y="29294"/>
                  <a:pt x="712236" y="0"/>
                </a:cubicBezTo>
                <a:cubicBezTo>
                  <a:pt x="938782" y="-29294"/>
                  <a:pt x="1146430" y="-23741"/>
                  <a:pt x="1318956" y="0"/>
                </a:cubicBezTo>
                <a:cubicBezTo>
                  <a:pt x="1491482" y="23741"/>
                  <a:pt x="1753811" y="-10251"/>
                  <a:pt x="1899296" y="0"/>
                </a:cubicBezTo>
                <a:cubicBezTo>
                  <a:pt x="2044781" y="10251"/>
                  <a:pt x="2394589" y="-22680"/>
                  <a:pt x="2637911" y="0"/>
                </a:cubicBezTo>
                <a:cubicBezTo>
                  <a:pt x="2634028" y="160079"/>
                  <a:pt x="2630541" y="265760"/>
                  <a:pt x="2637911" y="360426"/>
                </a:cubicBezTo>
                <a:cubicBezTo>
                  <a:pt x="2645281" y="455092"/>
                  <a:pt x="2648007" y="639246"/>
                  <a:pt x="2637911" y="720852"/>
                </a:cubicBezTo>
                <a:cubicBezTo>
                  <a:pt x="2368161" y="741899"/>
                  <a:pt x="2291933" y="747148"/>
                  <a:pt x="2031191" y="720852"/>
                </a:cubicBezTo>
                <a:cubicBezTo>
                  <a:pt x="1770449" y="694556"/>
                  <a:pt x="1665236" y="716029"/>
                  <a:pt x="1371714" y="720852"/>
                </a:cubicBezTo>
                <a:cubicBezTo>
                  <a:pt x="1078192" y="725675"/>
                  <a:pt x="1076815" y="699522"/>
                  <a:pt x="791373" y="720852"/>
                </a:cubicBezTo>
                <a:cubicBezTo>
                  <a:pt x="505931" y="742182"/>
                  <a:pt x="352029" y="707618"/>
                  <a:pt x="0" y="720852"/>
                </a:cubicBezTo>
                <a:cubicBezTo>
                  <a:pt x="-3668" y="629493"/>
                  <a:pt x="355" y="470358"/>
                  <a:pt x="0" y="374843"/>
                </a:cubicBezTo>
                <a:cubicBezTo>
                  <a:pt x="-355" y="279328"/>
                  <a:pt x="9059" y="127597"/>
                  <a:pt x="0" y="0"/>
                </a:cubicBezTo>
                <a:close/>
              </a:path>
              <a:path w="2637911" h="720852" stroke="0" extrusionOk="0">
                <a:moveTo>
                  <a:pt x="0" y="0"/>
                </a:moveTo>
                <a:cubicBezTo>
                  <a:pt x="183815" y="-15989"/>
                  <a:pt x="356348" y="-16036"/>
                  <a:pt x="659478" y="0"/>
                </a:cubicBezTo>
                <a:cubicBezTo>
                  <a:pt x="962608" y="16036"/>
                  <a:pt x="1134238" y="6953"/>
                  <a:pt x="1371714" y="0"/>
                </a:cubicBezTo>
                <a:cubicBezTo>
                  <a:pt x="1609190" y="-6953"/>
                  <a:pt x="1695937" y="5309"/>
                  <a:pt x="1952054" y="0"/>
                </a:cubicBezTo>
                <a:cubicBezTo>
                  <a:pt x="2208171" y="-5309"/>
                  <a:pt x="2378383" y="-14350"/>
                  <a:pt x="2637911" y="0"/>
                </a:cubicBezTo>
                <a:cubicBezTo>
                  <a:pt x="2624307" y="86419"/>
                  <a:pt x="2650450" y="242344"/>
                  <a:pt x="2637911" y="338800"/>
                </a:cubicBezTo>
                <a:cubicBezTo>
                  <a:pt x="2625372" y="435256"/>
                  <a:pt x="2635115" y="542674"/>
                  <a:pt x="2637911" y="720852"/>
                </a:cubicBezTo>
                <a:cubicBezTo>
                  <a:pt x="2385317" y="733644"/>
                  <a:pt x="2123491" y="733241"/>
                  <a:pt x="1978433" y="720852"/>
                </a:cubicBezTo>
                <a:cubicBezTo>
                  <a:pt x="1833375" y="708463"/>
                  <a:pt x="1478835" y="697520"/>
                  <a:pt x="1345335" y="720852"/>
                </a:cubicBezTo>
                <a:cubicBezTo>
                  <a:pt x="1211835" y="744184"/>
                  <a:pt x="968697" y="719092"/>
                  <a:pt x="685857" y="720852"/>
                </a:cubicBezTo>
                <a:cubicBezTo>
                  <a:pt x="403017" y="722612"/>
                  <a:pt x="217434" y="746484"/>
                  <a:pt x="0" y="720852"/>
                </a:cubicBezTo>
                <a:cubicBezTo>
                  <a:pt x="5175" y="607495"/>
                  <a:pt x="-5419" y="436085"/>
                  <a:pt x="0" y="353217"/>
                </a:cubicBezTo>
                <a:cubicBezTo>
                  <a:pt x="5419" y="270349"/>
                  <a:pt x="13665" y="118890"/>
                  <a:pt x="0" y="0"/>
                </a:cubicBezTo>
                <a:close/>
              </a:path>
            </a:pathLst>
          </a:custGeom>
          <a:solidFill>
            <a:srgbClr val="393F6D">
              <a:alpha val="88000"/>
            </a:srgbClr>
          </a:solidFill>
          <a:ln w="12700">
            <a:solidFill>
              <a:srgbClr val="EDEADB">
                <a:alpha val="69000"/>
              </a:srgbClr>
            </a:solidFill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Nombre de Produits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A65848-CD23-0BFE-CAB6-705723D31F4B}"/>
              </a:ext>
            </a:extLst>
          </p:cNvPr>
          <p:cNvSpPr/>
          <p:nvPr/>
        </p:nvSpPr>
        <p:spPr>
          <a:xfrm>
            <a:off x="3758629" y="2098230"/>
            <a:ext cx="3027728" cy="1152941"/>
          </a:xfrm>
          <a:custGeom>
            <a:avLst/>
            <a:gdLst>
              <a:gd name="connsiteX0" fmla="*/ 0 w 3027728"/>
              <a:gd name="connsiteY0" fmla="*/ 0 h 1152941"/>
              <a:gd name="connsiteX1" fmla="*/ 666100 w 3027728"/>
              <a:gd name="connsiteY1" fmla="*/ 0 h 1152941"/>
              <a:gd name="connsiteX2" fmla="*/ 1301923 w 3027728"/>
              <a:gd name="connsiteY2" fmla="*/ 0 h 1152941"/>
              <a:gd name="connsiteX3" fmla="*/ 1937746 w 3027728"/>
              <a:gd name="connsiteY3" fmla="*/ 0 h 1152941"/>
              <a:gd name="connsiteX4" fmla="*/ 2452460 w 3027728"/>
              <a:gd name="connsiteY4" fmla="*/ 0 h 1152941"/>
              <a:gd name="connsiteX5" fmla="*/ 3027728 w 3027728"/>
              <a:gd name="connsiteY5" fmla="*/ 0 h 1152941"/>
              <a:gd name="connsiteX6" fmla="*/ 3027728 w 3027728"/>
              <a:gd name="connsiteY6" fmla="*/ 588000 h 1152941"/>
              <a:gd name="connsiteX7" fmla="*/ 3027728 w 3027728"/>
              <a:gd name="connsiteY7" fmla="*/ 1152941 h 1152941"/>
              <a:gd name="connsiteX8" fmla="*/ 2422182 w 3027728"/>
              <a:gd name="connsiteY8" fmla="*/ 1152941 h 1152941"/>
              <a:gd name="connsiteX9" fmla="*/ 1907469 w 3027728"/>
              <a:gd name="connsiteY9" fmla="*/ 1152941 h 1152941"/>
              <a:gd name="connsiteX10" fmla="*/ 1392755 w 3027728"/>
              <a:gd name="connsiteY10" fmla="*/ 1152941 h 1152941"/>
              <a:gd name="connsiteX11" fmla="*/ 756932 w 3027728"/>
              <a:gd name="connsiteY11" fmla="*/ 1152941 h 1152941"/>
              <a:gd name="connsiteX12" fmla="*/ 0 w 3027728"/>
              <a:gd name="connsiteY12" fmla="*/ 1152941 h 1152941"/>
              <a:gd name="connsiteX13" fmla="*/ 0 w 3027728"/>
              <a:gd name="connsiteY13" fmla="*/ 553412 h 1152941"/>
              <a:gd name="connsiteX14" fmla="*/ 0 w 3027728"/>
              <a:gd name="connsiteY14" fmla="*/ 0 h 115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7728" h="1152941" fill="none" extrusionOk="0">
                <a:moveTo>
                  <a:pt x="0" y="0"/>
                </a:moveTo>
                <a:cubicBezTo>
                  <a:pt x="320260" y="-14565"/>
                  <a:pt x="481832" y="15134"/>
                  <a:pt x="666100" y="0"/>
                </a:cubicBezTo>
                <a:cubicBezTo>
                  <a:pt x="850368" y="-15134"/>
                  <a:pt x="1024447" y="4005"/>
                  <a:pt x="1301923" y="0"/>
                </a:cubicBezTo>
                <a:cubicBezTo>
                  <a:pt x="1579399" y="-4005"/>
                  <a:pt x="1685173" y="4080"/>
                  <a:pt x="1937746" y="0"/>
                </a:cubicBezTo>
                <a:cubicBezTo>
                  <a:pt x="2190319" y="-4080"/>
                  <a:pt x="2242936" y="-13620"/>
                  <a:pt x="2452460" y="0"/>
                </a:cubicBezTo>
                <a:cubicBezTo>
                  <a:pt x="2661984" y="13620"/>
                  <a:pt x="2822922" y="28428"/>
                  <a:pt x="3027728" y="0"/>
                </a:cubicBezTo>
                <a:cubicBezTo>
                  <a:pt x="3001181" y="157459"/>
                  <a:pt x="3018861" y="377537"/>
                  <a:pt x="3027728" y="588000"/>
                </a:cubicBezTo>
                <a:cubicBezTo>
                  <a:pt x="3036595" y="798463"/>
                  <a:pt x="3002375" y="936354"/>
                  <a:pt x="3027728" y="1152941"/>
                </a:cubicBezTo>
                <a:cubicBezTo>
                  <a:pt x="2860364" y="1147992"/>
                  <a:pt x="2551437" y="1168400"/>
                  <a:pt x="2422182" y="1152941"/>
                </a:cubicBezTo>
                <a:cubicBezTo>
                  <a:pt x="2292927" y="1137482"/>
                  <a:pt x="2047823" y="1157948"/>
                  <a:pt x="1907469" y="1152941"/>
                </a:cubicBezTo>
                <a:cubicBezTo>
                  <a:pt x="1767115" y="1147934"/>
                  <a:pt x="1605772" y="1142322"/>
                  <a:pt x="1392755" y="1152941"/>
                </a:cubicBezTo>
                <a:cubicBezTo>
                  <a:pt x="1179738" y="1163560"/>
                  <a:pt x="990649" y="1156575"/>
                  <a:pt x="756932" y="1152941"/>
                </a:cubicBezTo>
                <a:cubicBezTo>
                  <a:pt x="523215" y="1149307"/>
                  <a:pt x="323769" y="1137570"/>
                  <a:pt x="0" y="1152941"/>
                </a:cubicBezTo>
                <a:cubicBezTo>
                  <a:pt x="-22066" y="895788"/>
                  <a:pt x="777" y="784259"/>
                  <a:pt x="0" y="553412"/>
                </a:cubicBezTo>
                <a:cubicBezTo>
                  <a:pt x="-777" y="322565"/>
                  <a:pt x="-6351" y="125301"/>
                  <a:pt x="0" y="0"/>
                </a:cubicBezTo>
                <a:close/>
              </a:path>
              <a:path w="3027728" h="1152941" stroke="0" extrusionOk="0">
                <a:moveTo>
                  <a:pt x="0" y="0"/>
                </a:moveTo>
                <a:cubicBezTo>
                  <a:pt x="272758" y="-1024"/>
                  <a:pt x="337858" y="17349"/>
                  <a:pt x="575268" y="0"/>
                </a:cubicBezTo>
                <a:cubicBezTo>
                  <a:pt x="812678" y="-17349"/>
                  <a:pt x="977902" y="15541"/>
                  <a:pt x="1089982" y="0"/>
                </a:cubicBezTo>
                <a:cubicBezTo>
                  <a:pt x="1202062" y="-15541"/>
                  <a:pt x="1432972" y="15246"/>
                  <a:pt x="1756082" y="0"/>
                </a:cubicBezTo>
                <a:cubicBezTo>
                  <a:pt x="2079192" y="-15246"/>
                  <a:pt x="2192137" y="18573"/>
                  <a:pt x="2331351" y="0"/>
                </a:cubicBezTo>
                <a:cubicBezTo>
                  <a:pt x="2470565" y="-18573"/>
                  <a:pt x="2884939" y="-19775"/>
                  <a:pt x="3027728" y="0"/>
                </a:cubicBezTo>
                <a:cubicBezTo>
                  <a:pt x="3002620" y="282496"/>
                  <a:pt x="3046817" y="341014"/>
                  <a:pt x="3027728" y="599529"/>
                </a:cubicBezTo>
                <a:cubicBezTo>
                  <a:pt x="3008639" y="858044"/>
                  <a:pt x="3034729" y="955255"/>
                  <a:pt x="3027728" y="1152941"/>
                </a:cubicBezTo>
                <a:cubicBezTo>
                  <a:pt x="2803065" y="1125804"/>
                  <a:pt x="2711616" y="1125524"/>
                  <a:pt x="2422182" y="1152941"/>
                </a:cubicBezTo>
                <a:cubicBezTo>
                  <a:pt x="2132748" y="1180358"/>
                  <a:pt x="2089550" y="1176546"/>
                  <a:pt x="1907469" y="1152941"/>
                </a:cubicBezTo>
                <a:cubicBezTo>
                  <a:pt x="1725388" y="1129336"/>
                  <a:pt x="1560537" y="1126464"/>
                  <a:pt x="1301923" y="1152941"/>
                </a:cubicBezTo>
                <a:cubicBezTo>
                  <a:pt x="1043309" y="1179418"/>
                  <a:pt x="842406" y="1157505"/>
                  <a:pt x="696377" y="1152941"/>
                </a:cubicBezTo>
                <a:cubicBezTo>
                  <a:pt x="550348" y="1148377"/>
                  <a:pt x="213880" y="1179987"/>
                  <a:pt x="0" y="1152941"/>
                </a:cubicBezTo>
                <a:cubicBezTo>
                  <a:pt x="-4999" y="865000"/>
                  <a:pt x="7804" y="796177"/>
                  <a:pt x="0" y="553412"/>
                </a:cubicBezTo>
                <a:cubicBezTo>
                  <a:pt x="-7804" y="310647"/>
                  <a:pt x="22722" y="192185"/>
                  <a:pt x="0" y="0"/>
                </a:cubicBezTo>
                <a:close/>
              </a:path>
            </a:pathLst>
          </a:custGeom>
          <a:solidFill>
            <a:srgbClr val="FEFFF0">
              <a:alpha val="84845"/>
            </a:srgbClr>
          </a:solidFill>
          <a:ln w="57150">
            <a:solidFill>
              <a:srgbClr val="393F6D">
                <a:alpha val="6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Risques Cancérigènes et Génétiques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6C1670-7CAA-EF0D-9CE9-40D481315DE3}"/>
              </a:ext>
            </a:extLst>
          </p:cNvPr>
          <p:cNvSpPr/>
          <p:nvPr/>
        </p:nvSpPr>
        <p:spPr>
          <a:xfrm>
            <a:off x="7063408" y="2098229"/>
            <a:ext cx="3920758" cy="1152941"/>
          </a:xfrm>
          <a:custGeom>
            <a:avLst/>
            <a:gdLst>
              <a:gd name="connsiteX0" fmla="*/ 0 w 3920758"/>
              <a:gd name="connsiteY0" fmla="*/ 0 h 1152941"/>
              <a:gd name="connsiteX1" fmla="*/ 692667 w 3920758"/>
              <a:gd name="connsiteY1" fmla="*/ 0 h 1152941"/>
              <a:gd name="connsiteX2" fmla="*/ 1267712 w 3920758"/>
              <a:gd name="connsiteY2" fmla="*/ 0 h 1152941"/>
              <a:gd name="connsiteX3" fmla="*/ 1881964 w 3920758"/>
              <a:gd name="connsiteY3" fmla="*/ 0 h 1152941"/>
              <a:gd name="connsiteX4" fmla="*/ 2535424 w 3920758"/>
              <a:gd name="connsiteY4" fmla="*/ 0 h 1152941"/>
              <a:gd name="connsiteX5" fmla="*/ 3228091 w 3920758"/>
              <a:gd name="connsiteY5" fmla="*/ 0 h 1152941"/>
              <a:gd name="connsiteX6" fmla="*/ 3920758 w 3920758"/>
              <a:gd name="connsiteY6" fmla="*/ 0 h 1152941"/>
              <a:gd name="connsiteX7" fmla="*/ 3920758 w 3920758"/>
              <a:gd name="connsiteY7" fmla="*/ 576471 h 1152941"/>
              <a:gd name="connsiteX8" fmla="*/ 3920758 w 3920758"/>
              <a:gd name="connsiteY8" fmla="*/ 1152941 h 1152941"/>
              <a:gd name="connsiteX9" fmla="*/ 3384921 w 3920758"/>
              <a:gd name="connsiteY9" fmla="*/ 1152941 h 1152941"/>
              <a:gd name="connsiteX10" fmla="*/ 2809877 w 3920758"/>
              <a:gd name="connsiteY10" fmla="*/ 1152941 h 1152941"/>
              <a:gd name="connsiteX11" fmla="*/ 2156417 w 3920758"/>
              <a:gd name="connsiteY11" fmla="*/ 1152941 h 1152941"/>
              <a:gd name="connsiteX12" fmla="*/ 1620580 w 3920758"/>
              <a:gd name="connsiteY12" fmla="*/ 1152941 h 1152941"/>
              <a:gd name="connsiteX13" fmla="*/ 888705 w 3920758"/>
              <a:gd name="connsiteY13" fmla="*/ 1152941 h 1152941"/>
              <a:gd name="connsiteX14" fmla="*/ 0 w 3920758"/>
              <a:gd name="connsiteY14" fmla="*/ 1152941 h 1152941"/>
              <a:gd name="connsiteX15" fmla="*/ 0 w 3920758"/>
              <a:gd name="connsiteY15" fmla="*/ 588000 h 1152941"/>
              <a:gd name="connsiteX16" fmla="*/ 0 w 3920758"/>
              <a:gd name="connsiteY16" fmla="*/ 0 h 115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20758" h="1152941" fill="none" extrusionOk="0">
                <a:moveTo>
                  <a:pt x="0" y="0"/>
                </a:moveTo>
                <a:cubicBezTo>
                  <a:pt x="276532" y="-17385"/>
                  <a:pt x="484806" y="28834"/>
                  <a:pt x="692667" y="0"/>
                </a:cubicBezTo>
                <a:cubicBezTo>
                  <a:pt x="900528" y="-28834"/>
                  <a:pt x="1133194" y="1240"/>
                  <a:pt x="1267712" y="0"/>
                </a:cubicBezTo>
                <a:cubicBezTo>
                  <a:pt x="1402231" y="-1240"/>
                  <a:pt x="1671734" y="21500"/>
                  <a:pt x="1881964" y="0"/>
                </a:cubicBezTo>
                <a:cubicBezTo>
                  <a:pt x="2092194" y="-21500"/>
                  <a:pt x="2298676" y="20564"/>
                  <a:pt x="2535424" y="0"/>
                </a:cubicBezTo>
                <a:cubicBezTo>
                  <a:pt x="2772172" y="-20564"/>
                  <a:pt x="2942357" y="31943"/>
                  <a:pt x="3228091" y="0"/>
                </a:cubicBezTo>
                <a:cubicBezTo>
                  <a:pt x="3513825" y="-31943"/>
                  <a:pt x="3608118" y="-27149"/>
                  <a:pt x="3920758" y="0"/>
                </a:cubicBezTo>
                <a:cubicBezTo>
                  <a:pt x="3939777" y="196716"/>
                  <a:pt x="3909501" y="454268"/>
                  <a:pt x="3920758" y="576471"/>
                </a:cubicBezTo>
                <a:cubicBezTo>
                  <a:pt x="3932015" y="698674"/>
                  <a:pt x="3939103" y="1036247"/>
                  <a:pt x="3920758" y="1152941"/>
                </a:cubicBezTo>
                <a:cubicBezTo>
                  <a:pt x="3659765" y="1168543"/>
                  <a:pt x="3548944" y="1129801"/>
                  <a:pt x="3384921" y="1152941"/>
                </a:cubicBezTo>
                <a:cubicBezTo>
                  <a:pt x="3220898" y="1176081"/>
                  <a:pt x="2940895" y="1158410"/>
                  <a:pt x="2809877" y="1152941"/>
                </a:cubicBezTo>
                <a:cubicBezTo>
                  <a:pt x="2678859" y="1147472"/>
                  <a:pt x="2456797" y="1130349"/>
                  <a:pt x="2156417" y="1152941"/>
                </a:cubicBezTo>
                <a:cubicBezTo>
                  <a:pt x="1856037" y="1175533"/>
                  <a:pt x="1856906" y="1163516"/>
                  <a:pt x="1620580" y="1152941"/>
                </a:cubicBezTo>
                <a:cubicBezTo>
                  <a:pt x="1384254" y="1142366"/>
                  <a:pt x="1120850" y="1156194"/>
                  <a:pt x="888705" y="1152941"/>
                </a:cubicBezTo>
                <a:cubicBezTo>
                  <a:pt x="656560" y="1149688"/>
                  <a:pt x="268345" y="1151066"/>
                  <a:pt x="0" y="1152941"/>
                </a:cubicBezTo>
                <a:cubicBezTo>
                  <a:pt x="-16106" y="995535"/>
                  <a:pt x="-23931" y="796943"/>
                  <a:pt x="0" y="588000"/>
                </a:cubicBezTo>
                <a:cubicBezTo>
                  <a:pt x="23931" y="379057"/>
                  <a:pt x="23387" y="202009"/>
                  <a:pt x="0" y="0"/>
                </a:cubicBezTo>
                <a:close/>
              </a:path>
              <a:path w="3920758" h="1152941" stroke="0" extrusionOk="0">
                <a:moveTo>
                  <a:pt x="0" y="0"/>
                </a:moveTo>
                <a:cubicBezTo>
                  <a:pt x="173961" y="-19967"/>
                  <a:pt x="402752" y="14276"/>
                  <a:pt x="731875" y="0"/>
                </a:cubicBezTo>
                <a:cubicBezTo>
                  <a:pt x="1060998" y="-14276"/>
                  <a:pt x="1176398" y="-26932"/>
                  <a:pt x="1385334" y="0"/>
                </a:cubicBezTo>
                <a:cubicBezTo>
                  <a:pt x="1594270" y="26932"/>
                  <a:pt x="1692822" y="-25653"/>
                  <a:pt x="1960379" y="0"/>
                </a:cubicBezTo>
                <a:cubicBezTo>
                  <a:pt x="2227937" y="25653"/>
                  <a:pt x="2289930" y="583"/>
                  <a:pt x="2613839" y="0"/>
                </a:cubicBezTo>
                <a:cubicBezTo>
                  <a:pt x="2937748" y="-583"/>
                  <a:pt x="2989214" y="-22787"/>
                  <a:pt x="3345713" y="0"/>
                </a:cubicBezTo>
                <a:cubicBezTo>
                  <a:pt x="3702212" y="22787"/>
                  <a:pt x="3786892" y="-25349"/>
                  <a:pt x="3920758" y="0"/>
                </a:cubicBezTo>
                <a:cubicBezTo>
                  <a:pt x="3918773" y="117171"/>
                  <a:pt x="3937770" y="428295"/>
                  <a:pt x="3920758" y="541882"/>
                </a:cubicBezTo>
                <a:cubicBezTo>
                  <a:pt x="3903746" y="655469"/>
                  <a:pt x="3897819" y="904936"/>
                  <a:pt x="3920758" y="1152941"/>
                </a:cubicBezTo>
                <a:cubicBezTo>
                  <a:pt x="3699594" y="1122422"/>
                  <a:pt x="3438726" y="1138684"/>
                  <a:pt x="3306506" y="1152941"/>
                </a:cubicBezTo>
                <a:cubicBezTo>
                  <a:pt x="3174286" y="1167198"/>
                  <a:pt x="2886119" y="1149509"/>
                  <a:pt x="2692254" y="1152941"/>
                </a:cubicBezTo>
                <a:cubicBezTo>
                  <a:pt x="2498389" y="1156373"/>
                  <a:pt x="2232187" y="1123455"/>
                  <a:pt x="2078002" y="1152941"/>
                </a:cubicBezTo>
                <a:cubicBezTo>
                  <a:pt x="1923817" y="1182427"/>
                  <a:pt x="1724206" y="1138013"/>
                  <a:pt x="1385334" y="1152941"/>
                </a:cubicBezTo>
                <a:cubicBezTo>
                  <a:pt x="1046462" y="1167869"/>
                  <a:pt x="1015083" y="1161887"/>
                  <a:pt x="810290" y="1152941"/>
                </a:cubicBezTo>
                <a:cubicBezTo>
                  <a:pt x="605497" y="1143995"/>
                  <a:pt x="401642" y="1187529"/>
                  <a:pt x="0" y="1152941"/>
                </a:cubicBezTo>
                <a:cubicBezTo>
                  <a:pt x="-16343" y="1032916"/>
                  <a:pt x="12836" y="834848"/>
                  <a:pt x="0" y="564941"/>
                </a:cubicBezTo>
                <a:cubicBezTo>
                  <a:pt x="-12836" y="295034"/>
                  <a:pt x="-22537" y="178601"/>
                  <a:pt x="0" y="0"/>
                </a:cubicBezTo>
                <a:close/>
              </a:path>
            </a:pathLst>
          </a:custGeom>
          <a:solidFill>
            <a:srgbClr val="FEFFF0">
              <a:alpha val="84845"/>
            </a:srgbClr>
          </a:solidFill>
          <a:ln w="57150">
            <a:solidFill>
              <a:srgbClr val="393F6D">
                <a:alpha val="69000"/>
              </a:srgb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Perturbateurs Endocriniens / Toxiques pour la Reproduction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351DFF-DEDF-2D4E-C9DB-E95D70D46228}"/>
              </a:ext>
            </a:extLst>
          </p:cNvPr>
          <p:cNvSpPr/>
          <p:nvPr/>
        </p:nvSpPr>
        <p:spPr>
          <a:xfrm>
            <a:off x="3766959" y="4311201"/>
            <a:ext cx="3027728" cy="720852"/>
          </a:xfrm>
          <a:custGeom>
            <a:avLst/>
            <a:gdLst>
              <a:gd name="connsiteX0" fmla="*/ 0 w 3027728"/>
              <a:gd name="connsiteY0" fmla="*/ 0 h 720852"/>
              <a:gd name="connsiteX1" fmla="*/ 666100 w 3027728"/>
              <a:gd name="connsiteY1" fmla="*/ 0 h 720852"/>
              <a:gd name="connsiteX2" fmla="*/ 1301923 w 3027728"/>
              <a:gd name="connsiteY2" fmla="*/ 0 h 720852"/>
              <a:gd name="connsiteX3" fmla="*/ 1937746 w 3027728"/>
              <a:gd name="connsiteY3" fmla="*/ 0 h 720852"/>
              <a:gd name="connsiteX4" fmla="*/ 2452460 w 3027728"/>
              <a:gd name="connsiteY4" fmla="*/ 0 h 720852"/>
              <a:gd name="connsiteX5" fmla="*/ 3027728 w 3027728"/>
              <a:gd name="connsiteY5" fmla="*/ 0 h 720852"/>
              <a:gd name="connsiteX6" fmla="*/ 3027728 w 3027728"/>
              <a:gd name="connsiteY6" fmla="*/ 367635 h 720852"/>
              <a:gd name="connsiteX7" fmla="*/ 3027728 w 3027728"/>
              <a:gd name="connsiteY7" fmla="*/ 720852 h 720852"/>
              <a:gd name="connsiteX8" fmla="*/ 2422182 w 3027728"/>
              <a:gd name="connsiteY8" fmla="*/ 720852 h 720852"/>
              <a:gd name="connsiteX9" fmla="*/ 1907469 w 3027728"/>
              <a:gd name="connsiteY9" fmla="*/ 720852 h 720852"/>
              <a:gd name="connsiteX10" fmla="*/ 1392755 w 3027728"/>
              <a:gd name="connsiteY10" fmla="*/ 720852 h 720852"/>
              <a:gd name="connsiteX11" fmla="*/ 756932 w 3027728"/>
              <a:gd name="connsiteY11" fmla="*/ 720852 h 720852"/>
              <a:gd name="connsiteX12" fmla="*/ 0 w 3027728"/>
              <a:gd name="connsiteY12" fmla="*/ 720852 h 720852"/>
              <a:gd name="connsiteX13" fmla="*/ 0 w 3027728"/>
              <a:gd name="connsiteY13" fmla="*/ 346009 h 720852"/>
              <a:gd name="connsiteX14" fmla="*/ 0 w 3027728"/>
              <a:gd name="connsiteY14" fmla="*/ 0 h 72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7728" h="720852" fill="none" extrusionOk="0">
                <a:moveTo>
                  <a:pt x="0" y="0"/>
                </a:moveTo>
                <a:cubicBezTo>
                  <a:pt x="320260" y="-14565"/>
                  <a:pt x="481832" y="15134"/>
                  <a:pt x="666100" y="0"/>
                </a:cubicBezTo>
                <a:cubicBezTo>
                  <a:pt x="850368" y="-15134"/>
                  <a:pt x="1024447" y="4005"/>
                  <a:pt x="1301923" y="0"/>
                </a:cubicBezTo>
                <a:cubicBezTo>
                  <a:pt x="1579399" y="-4005"/>
                  <a:pt x="1685173" y="4080"/>
                  <a:pt x="1937746" y="0"/>
                </a:cubicBezTo>
                <a:cubicBezTo>
                  <a:pt x="2190319" y="-4080"/>
                  <a:pt x="2242936" y="-13620"/>
                  <a:pt x="2452460" y="0"/>
                </a:cubicBezTo>
                <a:cubicBezTo>
                  <a:pt x="2661984" y="13620"/>
                  <a:pt x="2822922" y="28428"/>
                  <a:pt x="3027728" y="0"/>
                </a:cubicBezTo>
                <a:cubicBezTo>
                  <a:pt x="3026482" y="118982"/>
                  <a:pt x="3013069" y="290337"/>
                  <a:pt x="3027728" y="367635"/>
                </a:cubicBezTo>
                <a:cubicBezTo>
                  <a:pt x="3042387" y="444933"/>
                  <a:pt x="3045308" y="575704"/>
                  <a:pt x="3027728" y="720852"/>
                </a:cubicBezTo>
                <a:cubicBezTo>
                  <a:pt x="2860364" y="715903"/>
                  <a:pt x="2551437" y="736311"/>
                  <a:pt x="2422182" y="720852"/>
                </a:cubicBezTo>
                <a:cubicBezTo>
                  <a:pt x="2292927" y="705393"/>
                  <a:pt x="2047823" y="725859"/>
                  <a:pt x="1907469" y="720852"/>
                </a:cubicBezTo>
                <a:cubicBezTo>
                  <a:pt x="1767115" y="715845"/>
                  <a:pt x="1605772" y="710233"/>
                  <a:pt x="1392755" y="720852"/>
                </a:cubicBezTo>
                <a:cubicBezTo>
                  <a:pt x="1179738" y="731471"/>
                  <a:pt x="990649" y="724486"/>
                  <a:pt x="756932" y="720852"/>
                </a:cubicBezTo>
                <a:cubicBezTo>
                  <a:pt x="523215" y="717218"/>
                  <a:pt x="323769" y="705481"/>
                  <a:pt x="0" y="720852"/>
                </a:cubicBezTo>
                <a:cubicBezTo>
                  <a:pt x="17267" y="593858"/>
                  <a:pt x="2641" y="507421"/>
                  <a:pt x="0" y="346009"/>
                </a:cubicBezTo>
                <a:cubicBezTo>
                  <a:pt x="-2641" y="184597"/>
                  <a:pt x="5531" y="73162"/>
                  <a:pt x="0" y="0"/>
                </a:cubicBezTo>
                <a:close/>
              </a:path>
              <a:path w="3027728" h="720852" stroke="0" extrusionOk="0">
                <a:moveTo>
                  <a:pt x="0" y="0"/>
                </a:moveTo>
                <a:cubicBezTo>
                  <a:pt x="272758" y="-1024"/>
                  <a:pt x="337858" y="17349"/>
                  <a:pt x="575268" y="0"/>
                </a:cubicBezTo>
                <a:cubicBezTo>
                  <a:pt x="812678" y="-17349"/>
                  <a:pt x="977902" y="15541"/>
                  <a:pt x="1089982" y="0"/>
                </a:cubicBezTo>
                <a:cubicBezTo>
                  <a:pt x="1202062" y="-15541"/>
                  <a:pt x="1432972" y="15246"/>
                  <a:pt x="1756082" y="0"/>
                </a:cubicBezTo>
                <a:cubicBezTo>
                  <a:pt x="2079192" y="-15246"/>
                  <a:pt x="2192137" y="18573"/>
                  <a:pt x="2331351" y="0"/>
                </a:cubicBezTo>
                <a:cubicBezTo>
                  <a:pt x="2470565" y="-18573"/>
                  <a:pt x="2884939" y="-19775"/>
                  <a:pt x="3027728" y="0"/>
                </a:cubicBezTo>
                <a:cubicBezTo>
                  <a:pt x="3015109" y="159787"/>
                  <a:pt x="3025976" y="258559"/>
                  <a:pt x="3027728" y="374843"/>
                </a:cubicBezTo>
                <a:cubicBezTo>
                  <a:pt x="3029480" y="491127"/>
                  <a:pt x="3036784" y="636243"/>
                  <a:pt x="3027728" y="720852"/>
                </a:cubicBezTo>
                <a:cubicBezTo>
                  <a:pt x="2803065" y="693715"/>
                  <a:pt x="2711616" y="693435"/>
                  <a:pt x="2422182" y="720852"/>
                </a:cubicBezTo>
                <a:cubicBezTo>
                  <a:pt x="2132748" y="748269"/>
                  <a:pt x="2089550" y="744457"/>
                  <a:pt x="1907469" y="720852"/>
                </a:cubicBezTo>
                <a:cubicBezTo>
                  <a:pt x="1725388" y="697247"/>
                  <a:pt x="1560537" y="694375"/>
                  <a:pt x="1301923" y="720852"/>
                </a:cubicBezTo>
                <a:cubicBezTo>
                  <a:pt x="1043309" y="747329"/>
                  <a:pt x="842406" y="725416"/>
                  <a:pt x="696377" y="720852"/>
                </a:cubicBezTo>
                <a:cubicBezTo>
                  <a:pt x="550348" y="716288"/>
                  <a:pt x="213880" y="747898"/>
                  <a:pt x="0" y="720852"/>
                </a:cubicBezTo>
                <a:cubicBezTo>
                  <a:pt x="1850" y="566540"/>
                  <a:pt x="-5602" y="517742"/>
                  <a:pt x="0" y="346009"/>
                </a:cubicBezTo>
                <a:cubicBezTo>
                  <a:pt x="5602" y="174276"/>
                  <a:pt x="14291" y="117338"/>
                  <a:pt x="0" y="0"/>
                </a:cubicBezTo>
                <a:close/>
              </a:path>
            </a:pathLst>
          </a:custGeom>
          <a:solidFill>
            <a:srgbClr val="62B7A8">
              <a:alpha val="73529"/>
            </a:srgbClr>
          </a:solidFill>
          <a:ln w="34925">
            <a:solidFill>
              <a:srgbClr val="393F6D">
                <a:alpha val="67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1 747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C34F57-5439-9AF7-60DE-2DE9C7CB1D0E}"/>
              </a:ext>
            </a:extLst>
          </p:cNvPr>
          <p:cNvSpPr/>
          <p:nvPr/>
        </p:nvSpPr>
        <p:spPr>
          <a:xfrm>
            <a:off x="3777939" y="3423758"/>
            <a:ext cx="3027728" cy="720852"/>
          </a:xfrm>
          <a:custGeom>
            <a:avLst/>
            <a:gdLst>
              <a:gd name="connsiteX0" fmla="*/ 0 w 3027728"/>
              <a:gd name="connsiteY0" fmla="*/ 0 h 720852"/>
              <a:gd name="connsiteX1" fmla="*/ 666100 w 3027728"/>
              <a:gd name="connsiteY1" fmla="*/ 0 h 720852"/>
              <a:gd name="connsiteX2" fmla="*/ 1301923 w 3027728"/>
              <a:gd name="connsiteY2" fmla="*/ 0 h 720852"/>
              <a:gd name="connsiteX3" fmla="*/ 1937746 w 3027728"/>
              <a:gd name="connsiteY3" fmla="*/ 0 h 720852"/>
              <a:gd name="connsiteX4" fmla="*/ 2452460 w 3027728"/>
              <a:gd name="connsiteY4" fmla="*/ 0 h 720852"/>
              <a:gd name="connsiteX5" fmla="*/ 3027728 w 3027728"/>
              <a:gd name="connsiteY5" fmla="*/ 0 h 720852"/>
              <a:gd name="connsiteX6" fmla="*/ 3027728 w 3027728"/>
              <a:gd name="connsiteY6" fmla="*/ 367635 h 720852"/>
              <a:gd name="connsiteX7" fmla="*/ 3027728 w 3027728"/>
              <a:gd name="connsiteY7" fmla="*/ 720852 h 720852"/>
              <a:gd name="connsiteX8" fmla="*/ 2422182 w 3027728"/>
              <a:gd name="connsiteY8" fmla="*/ 720852 h 720852"/>
              <a:gd name="connsiteX9" fmla="*/ 1907469 w 3027728"/>
              <a:gd name="connsiteY9" fmla="*/ 720852 h 720852"/>
              <a:gd name="connsiteX10" fmla="*/ 1392755 w 3027728"/>
              <a:gd name="connsiteY10" fmla="*/ 720852 h 720852"/>
              <a:gd name="connsiteX11" fmla="*/ 756932 w 3027728"/>
              <a:gd name="connsiteY11" fmla="*/ 720852 h 720852"/>
              <a:gd name="connsiteX12" fmla="*/ 0 w 3027728"/>
              <a:gd name="connsiteY12" fmla="*/ 720852 h 720852"/>
              <a:gd name="connsiteX13" fmla="*/ 0 w 3027728"/>
              <a:gd name="connsiteY13" fmla="*/ 346009 h 720852"/>
              <a:gd name="connsiteX14" fmla="*/ 0 w 3027728"/>
              <a:gd name="connsiteY14" fmla="*/ 0 h 72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7728" h="720852" fill="none" extrusionOk="0">
                <a:moveTo>
                  <a:pt x="0" y="0"/>
                </a:moveTo>
                <a:cubicBezTo>
                  <a:pt x="320260" y="-14565"/>
                  <a:pt x="481832" y="15134"/>
                  <a:pt x="666100" y="0"/>
                </a:cubicBezTo>
                <a:cubicBezTo>
                  <a:pt x="850368" y="-15134"/>
                  <a:pt x="1024447" y="4005"/>
                  <a:pt x="1301923" y="0"/>
                </a:cubicBezTo>
                <a:cubicBezTo>
                  <a:pt x="1579399" y="-4005"/>
                  <a:pt x="1685173" y="4080"/>
                  <a:pt x="1937746" y="0"/>
                </a:cubicBezTo>
                <a:cubicBezTo>
                  <a:pt x="2190319" y="-4080"/>
                  <a:pt x="2242936" y="-13620"/>
                  <a:pt x="2452460" y="0"/>
                </a:cubicBezTo>
                <a:cubicBezTo>
                  <a:pt x="2661984" y="13620"/>
                  <a:pt x="2822922" y="28428"/>
                  <a:pt x="3027728" y="0"/>
                </a:cubicBezTo>
                <a:cubicBezTo>
                  <a:pt x="3026482" y="118982"/>
                  <a:pt x="3013069" y="290337"/>
                  <a:pt x="3027728" y="367635"/>
                </a:cubicBezTo>
                <a:cubicBezTo>
                  <a:pt x="3042387" y="444933"/>
                  <a:pt x="3045308" y="575704"/>
                  <a:pt x="3027728" y="720852"/>
                </a:cubicBezTo>
                <a:cubicBezTo>
                  <a:pt x="2860364" y="715903"/>
                  <a:pt x="2551437" y="736311"/>
                  <a:pt x="2422182" y="720852"/>
                </a:cubicBezTo>
                <a:cubicBezTo>
                  <a:pt x="2292927" y="705393"/>
                  <a:pt x="2047823" y="725859"/>
                  <a:pt x="1907469" y="720852"/>
                </a:cubicBezTo>
                <a:cubicBezTo>
                  <a:pt x="1767115" y="715845"/>
                  <a:pt x="1605772" y="710233"/>
                  <a:pt x="1392755" y="720852"/>
                </a:cubicBezTo>
                <a:cubicBezTo>
                  <a:pt x="1179738" y="731471"/>
                  <a:pt x="990649" y="724486"/>
                  <a:pt x="756932" y="720852"/>
                </a:cubicBezTo>
                <a:cubicBezTo>
                  <a:pt x="523215" y="717218"/>
                  <a:pt x="323769" y="705481"/>
                  <a:pt x="0" y="720852"/>
                </a:cubicBezTo>
                <a:cubicBezTo>
                  <a:pt x="17267" y="593858"/>
                  <a:pt x="2641" y="507421"/>
                  <a:pt x="0" y="346009"/>
                </a:cubicBezTo>
                <a:cubicBezTo>
                  <a:pt x="-2641" y="184597"/>
                  <a:pt x="5531" y="73162"/>
                  <a:pt x="0" y="0"/>
                </a:cubicBezTo>
                <a:close/>
              </a:path>
              <a:path w="3027728" h="720852" stroke="0" extrusionOk="0">
                <a:moveTo>
                  <a:pt x="0" y="0"/>
                </a:moveTo>
                <a:cubicBezTo>
                  <a:pt x="272758" y="-1024"/>
                  <a:pt x="337858" y="17349"/>
                  <a:pt x="575268" y="0"/>
                </a:cubicBezTo>
                <a:cubicBezTo>
                  <a:pt x="812678" y="-17349"/>
                  <a:pt x="977902" y="15541"/>
                  <a:pt x="1089982" y="0"/>
                </a:cubicBezTo>
                <a:cubicBezTo>
                  <a:pt x="1202062" y="-15541"/>
                  <a:pt x="1432972" y="15246"/>
                  <a:pt x="1756082" y="0"/>
                </a:cubicBezTo>
                <a:cubicBezTo>
                  <a:pt x="2079192" y="-15246"/>
                  <a:pt x="2192137" y="18573"/>
                  <a:pt x="2331351" y="0"/>
                </a:cubicBezTo>
                <a:cubicBezTo>
                  <a:pt x="2470565" y="-18573"/>
                  <a:pt x="2884939" y="-19775"/>
                  <a:pt x="3027728" y="0"/>
                </a:cubicBezTo>
                <a:cubicBezTo>
                  <a:pt x="3015109" y="159787"/>
                  <a:pt x="3025976" y="258559"/>
                  <a:pt x="3027728" y="374843"/>
                </a:cubicBezTo>
                <a:cubicBezTo>
                  <a:pt x="3029480" y="491127"/>
                  <a:pt x="3036784" y="636243"/>
                  <a:pt x="3027728" y="720852"/>
                </a:cubicBezTo>
                <a:cubicBezTo>
                  <a:pt x="2803065" y="693715"/>
                  <a:pt x="2711616" y="693435"/>
                  <a:pt x="2422182" y="720852"/>
                </a:cubicBezTo>
                <a:cubicBezTo>
                  <a:pt x="2132748" y="748269"/>
                  <a:pt x="2089550" y="744457"/>
                  <a:pt x="1907469" y="720852"/>
                </a:cubicBezTo>
                <a:cubicBezTo>
                  <a:pt x="1725388" y="697247"/>
                  <a:pt x="1560537" y="694375"/>
                  <a:pt x="1301923" y="720852"/>
                </a:cubicBezTo>
                <a:cubicBezTo>
                  <a:pt x="1043309" y="747329"/>
                  <a:pt x="842406" y="725416"/>
                  <a:pt x="696377" y="720852"/>
                </a:cubicBezTo>
                <a:cubicBezTo>
                  <a:pt x="550348" y="716288"/>
                  <a:pt x="213880" y="747898"/>
                  <a:pt x="0" y="720852"/>
                </a:cubicBezTo>
                <a:cubicBezTo>
                  <a:pt x="1850" y="566540"/>
                  <a:pt x="-5602" y="517742"/>
                  <a:pt x="0" y="346009"/>
                </a:cubicBezTo>
                <a:cubicBezTo>
                  <a:pt x="5602" y="174276"/>
                  <a:pt x="14291" y="117338"/>
                  <a:pt x="0" y="0"/>
                </a:cubicBezTo>
                <a:close/>
              </a:path>
            </a:pathLst>
          </a:custGeom>
          <a:solidFill>
            <a:srgbClr val="62B7A8">
              <a:alpha val="73529"/>
            </a:srgbClr>
          </a:solidFill>
          <a:ln w="34925">
            <a:solidFill>
              <a:srgbClr val="393F6D">
                <a:alpha val="67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42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053312-D632-786F-8701-2A7B1742A9A2}"/>
              </a:ext>
            </a:extLst>
          </p:cNvPr>
          <p:cNvSpPr/>
          <p:nvPr/>
        </p:nvSpPr>
        <p:spPr>
          <a:xfrm>
            <a:off x="7069210" y="4300585"/>
            <a:ext cx="3984752" cy="720852"/>
          </a:xfrm>
          <a:custGeom>
            <a:avLst/>
            <a:gdLst>
              <a:gd name="connsiteX0" fmla="*/ 0 w 3984752"/>
              <a:gd name="connsiteY0" fmla="*/ 0 h 720852"/>
              <a:gd name="connsiteX1" fmla="*/ 624278 w 3984752"/>
              <a:gd name="connsiteY1" fmla="*/ 0 h 720852"/>
              <a:gd name="connsiteX2" fmla="*/ 1168861 w 3984752"/>
              <a:gd name="connsiteY2" fmla="*/ 0 h 720852"/>
              <a:gd name="connsiteX3" fmla="*/ 1753291 w 3984752"/>
              <a:gd name="connsiteY3" fmla="*/ 0 h 720852"/>
              <a:gd name="connsiteX4" fmla="*/ 2457264 w 3984752"/>
              <a:gd name="connsiteY4" fmla="*/ 0 h 720852"/>
              <a:gd name="connsiteX5" fmla="*/ 3081542 w 3984752"/>
              <a:gd name="connsiteY5" fmla="*/ 0 h 720852"/>
              <a:gd name="connsiteX6" fmla="*/ 3984752 w 3984752"/>
              <a:gd name="connsiteY6" fmla="*/ 0 h 720852"/>
              <a:gd name="connsiteX7" fmla="*/ 3984752 w 3984752"/>
              <a:gd name="connsiteY7" fmla="*/ 367635 h 720852"/>
              <a:gd name="connsiteX8" fmla="*/ 3984752 w 3984752"/>
              <a:gd name="connsiteY8" fmla="*/ 720852 h 720852"/>
              <a:gd name="connsiteX9" fmla="*/ 3320627 w 3984752"/>
              <a:gd name="connsiteY9" fmla="*/ 720852 h 720852"/>
              <a:gd name="connsiteX10" fmla="*/ 2736196 w 3984752"/>
              <a:gd name="connsiteY10" fmla="*/ 720852 h 720852"/>
              <a:gd name="connsiteX11" fmla="*/ 1992376 w 3984752"/>
              <a:gd name="connsiteY11" fmla="*/ 720852 h 720852"/>
              <a:gd name="connsiteX12" fmla="*/ 1368098 w 3984752"/>
              <a:gd name="connsiteY12" fmla="*/ 720852 h 720852"/>
              <a:gd name="connsiteX13" fmla="*/ 823515 w 3984752"/>
              <a:gd name="connsiteY13" fmla="*/ 720852 h 720852"/>
              <a:gd name="connsiteX14" fmla="*/ 0 w 3984752"/>
              <a:gd name="connsiteY14" fmla="*/ 720852 h 720852"/>
              <a:gd name="connsiteX15" fmla="*/ 0 w 3984752"/>
              <a:gd name="connsiteY15" fmla="*/ 374843 h 720852"/>
              <a:gd name="connsiteX16" fmla="*/ 0 w 3984752"/>
              <a:gd name="connsiteY16" fmla="*/ 0 h 72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4752" h="720852" fill="none" extrusionOk="0">
                <a:moveTo>
                  <a:pt x="0" y="0"/>
                </a:moveTo>
                <a:cubicBezTo>
                  <a:pt x="250270" y="29120"/>
                  <a:pt x="346941" y="13373"/>
                  <a:pt x="624278" y="0"/>
                </a:cubicBezTo>
                <a:cubicBezTo>
                  <a:pt x="901615" y="-13373"/>
                  <a:pt x="953113" y="9824"/>
                  <a:pt x="1168861" y="0"/>
                </a:cubicBezTo>
                <a:cubicBezTo>
                  <a:pt x="1384609" y="-9824"/>
                  <a:pt x="1542079" y="10669"/>
                  <a:pt x="1753291" y="0"/>
                </a:cubicBezTo>
                <a:cubicBezTo>
                  <a:pt x="1964503" y="-10669"/>
                  <a:pt x="2138419" y="3038"/>
                  <a:pt x="2457264" y="0"/>
                </a:cubicBezTo>
                <a:cubicBezTo>
                  <a:pt x="2776109" y="-3038"/>
                  <a:pt x="2887293" y="15676"/>
                  <a:pt x="3081542" y="0"/>
                </a:cubicBezTo>
                <a:cubicBezTo>
                  <a:pt x="3275791" y="-15676"/>
                  <a:pt x="3722520" y="-43109"/>
                  <a:pt x="3984752" y="0"/>
                </a:cubicBezTo>
                <a:cubicBezTo>
                  <a:pt x="3971931" y="155402"/>
                  <a:pt x="3986959" y="214190"/>
                  <a:pt x="3984752" y="367635"/>
                </a:cubicBezTo>
                <a:cubicBezTo>
                  <a:pt x="3982545" y="521080"/>
                  <a:pt x="3967780" y="608341"/>
                  <a:pt x="3984752" y="720852"/>
                </a:cubicBezTo>
                <a:cubicBezTo>
                  <a:pt x="3742789" y="718060"/>
                  <a:pt x="3571982" y="751969"/>
                  <a:pt x="3320627" y="720852"/>
                </a:cubicBezTo>
                <a:cubicBezTo>
                  <a:pt x="3069272" y="689735"/>
                  <a:pt x="2985660" y="695707"/>
                  <a:pt x="2736196" y="720852"/>
                </a:cubicBezTo>
                <a:cubicBezTo>
                  <a:pt x="2486732" y="745997"/>
                  <a:pt x="2180529" y="755257"/>
                  <a:pt x="1992376" y="720852"/>
                </a:cubicBezTo>
                <a:cubicBezTo>
                  <a:pt x="1804223" y="686447"/>
                  <a:pt x="1522449" y="744957"/>
                  <a:pt x="1368098" y="720852"/>
                </a:cubicBezTo>
                <a:cubicBezTo>
                  <a:pt x="1213747" y="696747"/>
                  <a:pt x="1003737" y="712432"/>
                  <a:pt x="823515" y="720852"/>
                </a:cubicBezTo>
                <a:cubicBezTo>
                  <a:pt x="643293" y="729272"/>
                  <a:pt x="268555" y="745396"/>
                  <a:pt x="0" y="720852"/>
                </a:cubicBezTo>
                <a:cubicBezTo>
                  <a:pt x="9265" y="563346"/>
                  <a:pt x="-17155" y="447863"/>
                  <a:pt x="0" y="374843"/>
                </a:cubicBezTo>
                <a:cubicBezTo>
                  <a:pt x="17155" y="301823"/>
                  <a:pt x="-16512" y="102802"/>
                  <a:pt x="0" y="0"/>
                </a:cubicBezTo>
                <a:close/>
              </a:path>
              <a:path w="3984752" h="720852" stroke="0" extrusionOk="0">
                <a:moveTo>
                  <a:pt x="0" y="0"/>
                </a:moveTo>
                <a:cubicBezTo>
                  <a:pt x="184828" y="-14181"/>
                  <a:pt x="333651" y="-10895"/>
                  <a:pt x="624278" y="0"/>
                </a:cubicBezTo>
                <a:cubicBezTo>
                  <a:pt x="914905" y="10895"/>
                  <a:pt x="899480" y="-20443"/>
                  <a:pt x="1168861" y="0"/>
                </a:cubicBezTo>
                <a:cubicBezTo>
                  <a:pt x="1438242" y="20443"/>
                  <a:pt x="1690898" y="-20014"/>
                  <a:pt x="1912681" y="0"/>
                </a:cubicBezTo>
                <a:cubicBezTo>
                  <a:pt x="2134464" y="20014"/>
                  <a:pt x="2372895" y="-16555"/>
                  <a:pt x="2536959" y="0"/>
                </a:cubicBezTo>
                <a:cubicBezTo>
                  <a:pt x="2701023" y="16555"/>
                  <a:pt x="2964785" y="813"/>
                  <a:pt x="3161237" y="0"/>
                </a:cubicBezTo>
                <a:cubicBezTo>
                  <a:pt x="3357689" y="-813"/>
                  <a:pt x="3622327" y="542"/>
                  <a:pt x="3984752" y="0"/>
                </a:cubicBezTo>
                <a:cubicBezTo>
                  <a:pt x="3988966" y="76916"/>
                  <a:pt x="3993808" y="261400"/>
                  <a:pt x="3984752" y="346009"/>
                </a:cubicBezTo>
                <a:cubicBezTo>
                  <a:pt x="3975696" y="430618"/>
                  <a:pt x="3969458" y="554549"/>
                  <a:pt x="3984752" y="720852"/>
                </a:cubicBezTo>
                <a:cubicBezTo>
                  <a:pt x="3791497" y="702044"/>
                  <a:pt x="3670636" y="709881"/>
                  <a:pt x="3400322" y="720852"/>
                </a:cubicBezTo>
                <a:cubicBezTo>
                  <a:pt x="3130008" y="731824"/>
                  <a:pt x="2978069" y="716026"/>
                  <a:pt x="2736196" y="720852"/>
                </a:cubicBezTo>
                <a:cubicBezTo>
                  <a:pt x="2494323" y="725678"/>
                  <a:pt x="2368896" y="730862"/>
                  <a:pt x="2072071" y="720852"/>
                </a:cubicBezTo>
                <a:cubicBezTo>
                  <a:pt x="1775246" y="710842"/>
                  <a:pt x="1746958" y="743919"/>
                  <a:pt x="1447793" y="720852"/>
                </a:cubicBezTo>
                <a:cubicBezTo>
                  <a:pt x="1148628" y="697785"/>
                  <a:pt x="921134" y="687439"/>
                  <a:pt x="703973" y="720852"/>
                </a:cubicBezTo>
                <a:cubicBezTo>
                  <a:pt x="486812" y="754265"/>
                  <a:pt x="162693" y="693695"/>
                  <a:pt x="0" y="720852"/>
                </a:cubicBezTo>
                <a:cubicBezTo>
                  <a:pt x="-7129" y="603270"/>
                  <a:pt x="-12311" y="515538"/>
                  <a:pt x="0" y="374843"/>
                </a:cubicBezTo>
                <a:cubicBezTo>
                  <a:pt x="12311" y="234148"/>
                  <a:pt x="-8468" y="108443"/>
                  <a:pt x="0" y="0"/>
                </a:cubicBezTo>
                <a:close/>
              </a:path>
            </a:pathLst>
          </a:custGeom>
          <a:solidFill>
            <a:srgbClr val="62B7A8">
              <a:alpha val="73529"/>
            </a:srgbClr>
          </a:solidFill>
          <a:ln w="34925">
            <a:solidFill>
              <a:srgbClr val="393F6D">
                <a:alpha val="67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1 725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61B318-D983-8DFE-5AF5-FDFA792D6EDD}"/>
              </a:ext>
            </a:extLst>
          </p:cNvPr>
          <p:cNvSpPr/>
          <p:nvPr/>
        </p:nvSpPr>
        <p:spPr>
          <a:xfrm>
            <a:off x="7064606" y="3423758"/>
            <a:ext cx="3975495" cy="720852"/>
          </a:xfrm>
          <a:custGeom>
            <a:avLst/>
            <a:gdLst>
              <a:gd name="connsiteX0" fmla="*/ 0 w 3975495"/>
              <a:gd name="connsiteY0" fmla="*/ 0 h 720852"/>
              <a:gd name="connsiteX1" fmla="*/ 622828 w 3975495"/>
              <a:gd name="connsiteY1" fmla="*/ 0 h 720852"/>
              <a:gd name="connsiteX2" fmla="*/ 1166145 w 3975495"/>
              <a:gd name="connsiteY2" fmla="*/ 0 h 720852"/>
              <a:gd name="connsiteX3" fmla="*/ 1749218 w 3975495"/>
              <a:gd name="connsiteY3" fmla="*/ 0 h 720852"/>
              <a:gd name="connsiteX4" fmla="*/ 2451555 w 3975495"/>
              <a:gd name="connsiteY4" fmla="*/ 0 h 720852"/>
              <a:gd name="connsiteX5" fmla="*/ 3074383 w 3975495"/>
              <a:gd name="connsiteY5" fmla="*/ 0 h 720852"/>
              <a:gd name="connsiteX6" fmla="*/ 3975495 w 3975495"/>
              <a:gd name="connsiteY6" fmla="*/ 0 h 720852"/>
              <a:gd name="connsiteX7" fmla="*/ 3975495 w 3975495"/>
              <a:gd name="connsiteY7" fmla="*/ 367635 h 720852"/>
              <a:gd name="connsiteX8" fmla="*/ 3975495 w 3975495"/>
              <a:gd name="connsiteY8" fmla="*/ 720852 h 720852"/>
              <a:gd name="connsiteX9" fmla="*/ 3312913 w 3975495"/>
              <a:gd name="connsiteY9" fmla="*/ 720852 h 720852"/>
              <a:gd name="connsiteX10" fmla="*/ 2729840 w 3975495"/>
              <a:gd name="connsiteY10" fmla="*/ 720852 h 720852"/>
              <a:gd name="connsiteX11" fmla="*/ 1987748 w 3975495"/>
              <a:gd name="connsiteY11" fmla="*/ 720852 h 720852"/>
              <a:gd name="connsiteX12" fmla="*/ 1364920 w 3975495"/>
              <a:gd name="connsiteY12" fmla="*/ 720852 h 720852"/>
              <a:gd name="connsiteX13" fmla="*/ 821602 w 3975495"/>
              <a:gd name="connsiteY13" fmla="*/ 720852 h 720852"/>
              <a:gd name="connsiteX14" fmla="*/ 0 w 3975495"/>
              <a:gd name="connsiteY14" fmla="*/ 720852 h 720852"/>
              <a:gd name="connsiteX15" fmla="*/ 0 w 3975495"/>
              <a:gd name="connsiteY15" fmla="*/ 374843 h 720852"/>
              <a:gd name="connsiteX16" fmla="*/ 0 w 3975495"/>
              <a:gd name="connsiteY16" fmla="*/ 0 h 72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75495" h="720852" fill="none" extrusionOk="0">
                <a:moveTo>
                  <a:pt x="0" y="0"/>
                </a:moveTo>
                <a:cubicBezTo>
                  <a:pt x="149721" y="-22300"/>
                  <a:pt x="452789" y="-15247"/>
                  <a:pt x="622828" y="0"/>
                </a:cubicBezTo>
                <a:cubicBezTo>
                  <a:pt x="792867" y="15247"/>
                  <a:pt x="1048618" y="-12871"/>
                  <a:pt x="1166145" y="0"/>
                </a:cubicBezTo>
                <a:cubicBezTo>
                  <a:pt x="1283672" y="12871"/>
                  <a:pt x="1507703" y="-2086"/>
                  <a:pt x="1749218" y="0"/>
                </a:cubicBezTo>
                <a:cubicBezTo>
                  <a:pt x="1990733" y="2086"/>
                  <a:pt x="2164299" y="32604"/>
                  <a:pt x="2451555" y="0"/>
                </a:cubicBezTo>
                <a:cubicBezTo>
                  <a:pt x="2738811" y="-32604"/>
                  <a:pt x="2909267" y="-20264"/>
                  <a:pt x="3074383" y="0"/>
                </a:cubicBezTo>
                <a:cubicBezTo>
                  <a:pt x="3239499" y="20264"/>
                  <a:pt x="3765367" y="35107"/>
                  <a:pt x="3975495" y="0"/>
                </a:cubicBezTo>
                <a:cubicBezTo>
                  <a:pt x="3962674" y="155402"/>
                  <a:pt x="3977702" y="214190"/>
                  <a:pt x="3975495" y="367635"/>
                </a:cubicBezTo>
                <a:cubicBezTo>
                  <a:pt x="3973288" y="521080"/>
                  <a:pt x="3958523" y="608341"/>
                  <a:pt x="3975495" y="720852"/>
                </a:cubicBezTo>
                <a:cubicBezTo>
                  <a:pt x="3683830" y="704076"/>
                  <a:pt x="3606034" y="718143"/>
                  <a:pt x="3312913" y="720852"/>
                </a:cubicBezTo>
                <a:cubicBezTo>
                  <a:pt x="3019792" y="723561"/>
                  <a:pt x="2846778" y="717670"/>
                  <a:pt x="2729840" y="720852"/>
                </a:cubicBezTo>
                <a:cubicBezTo>
                  <a:pt x="2612902" y="724034"/>
                  <a:pt x="2174256" y="753908"/>
                  <a:pt x="1987748" y="720852"/>
                </a:cubicBezTo>
                <a:cubicBezTo>
                  <a:pt x="1801240" y="687796"/>
                  <a:pt x="1577442" y="716818"/>
                  <a:pt x="1364920" y="720852"/>
                </a:cubicBezTo>
                <a:cubicBezTo>
                  <a:pt x="1152398" y="724886"/>
                  <a:pt x="1066121" y="703015"/>
                  <a:pt x="821602" y="720852"/>
                </a:cubicBezTo>
                <a:cubicBezTo>
                  <a:pt x="577083" y="738689"/>
                  <a:pt x="243165" y="693013"/>
                  <a:pt x="0" y="720852"/>
                </a:cubicBezTo>
                <a:cubicBezTo>
                  <a:pt x="9265" y="563346"/>
                  <a:pt x="-17155" y="447863"/>
                  <a:pt x="0" y="374843"/>
                </a:cubicBezTo>
                <a:cubicBezTo>
                  <a:pt x="17155" y="301823"/>
                  <a:pt x="-16512" y="102802"/>
                  <a:pt x="0" y="0"/>
                </a:cubicBezTo>
                <a:close/>
              </a:path>
              <a:path w="3975495" h="720852" stroke="0" extrusionOk="0">
                <a:moveTo>
                  <a:pt x="0" y="0"/>
                </a:moveTo>
                <a:cubicBezTo>
                  <a:pt x="279767" y="-4758"/>
                  <a:pt x="354773" y="17435"/>
                  <a:pt x="622828" y="0"/>
                </a:cubicBezTo>
                <a:cubicBezTo>
                  <a:pt x="890883" y="-17435"/>
                  <a:pt x="1003614" y="-1755"/>
                  <a:pt x="1166145" y="0"/>
                </a:cubicBezTo>
                <a:cubicBezTo>
                  <a:pt x="1328676" y="1755"/>
                  <a:pt x="1678904" y="-3740"/>
                  <a:pt x="1908238" y="0"/>
                </a:cubicBezTo>
                <a:cubicBezTo>
                  <a:pt x="2137572" y="3740"/>
                  <a:pt x="2341017" y="8330"/>
                  <a:pt x="2531065" y="0"/>
                </a:cubicBezTo>
                <a:cubicBezTo>
                  <a:pt x="2721113" y="-8330"/>
                  <a:pt x="2901179" y="-9571"/>
                  <a:pt x="3153893" y="0"/>
                </a:cubicBezTo>
                <a:cubicBezTo>
                  <a:pt x="3406607" y="9571"/>
                  <a:pt x="3663931" y="-18136"/>
                  <a:pt x="3975495" y="0"/>
                </a:cubicBezTo>
                <a:cubicBezTo>
                  <a:pt x="3979709" y="76916"/>
                  <a:pt x="3984551" y="261400"/>
                  <a:pt x="3975495" y="346009"/>
                </a:cubicBezTo>
                <a:cubicBezTo>
                  <a:pt x="3966439" y="430618"/>
                  <a:pt x="3960201" y="554549"/>
                  <a:pt x="3975495" y="720852"/>
                </a:cubicBezTo>
                <a:cubicBezTo>
                  <a:pt x="3766311" y="712533"/>
                  <a:pt x="3648875" y="704309"/>
                  <a:pt x="3392422" y="720852"/>
                </a:cubicBezTo>
                <a:cubicBezTo>
                  <a:pt x="3135969" y="737395"/>
                  <a:pt x="2920154" y="727355"/>
                  <a:pt x="2729840" y="720852"/>
                </a:cubicBezTo>
                <a:cubicBezTo>
                  <a:pt x="2539526" y="714349"/>
                  <a:pt x="2247271" y="751967"/>
                  <a:pt x="2067257" y="720852"/>
                </a:cubicBezTo>
                <a:cubicBezTo>
                  <a:pt x="1887243" y="689737"/>
                  <a:pt x="1597410" y="695560"/>
                  <a:pt x="1444430" y="720852"/>
                </a:cubicBezTo>
                <a:cubicBezTo>
                  <a:pt x="1291450" y="746144"/>
                  <a:pt x="1041395" y="752689"/>
                  <a:pt x="702337" y="720852"/>
                </a:cubicBezTo>
                <a:cubicBezTo>
                  <a:pt x="363279" y="689015"/>
                  <a:pt x="173484" y="751041"/>
                  <a:pt x="0" y="720852"/>
                </a:cubicBezTo>
                <a:cubicBezTo>
                  <a:pt x="-7129" y="603270"/>
                  <a:pt x="-12311" y="515538"/>
                  <a:pt x="0" y="374843"/>
                </a:cubicBezTo>
                <a:cubicBezTo>
                  <a:pt x="12311" y="234148"/>
                  <a:pt x="-8468" y="108443"/>
                  <a:pt x="0" y="0"/>
                </a:cubicBezTo>
                <a:close/>
              </a:path>
            </a:pathLst>
          </a:custGeom>
          <a:solidFill>
            <a:srgbClr val="62B7A8">
              <a:alpha val="73529"/>
            </a:srgbClr>
          </a:solidFill>
          <a:ln w="34925">
            <a:solidFill>
              <a:srgbClr val="393F6D">
                <a:alpha val="67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15</a:t>
            </a:r>
            <a:endParaRPr lang="fr-FR" sz="2400" i="1" dirty="0">
              <a:solidFill>
                <a:srgbClr val="FEFFF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4" name="Nuage 33">
            <a:extLst>
              <a:ext uri="{FF2B5EF4-FFF2-40B4-BE49-F238E27FC236}">
                <a16:creationId xmlns:a16="http://schemas.microsoft.com/office/drawing/2014/main" id="{D641FD58-510D-6819-0AC1-DC5573DB3C3C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62C8188-873A-ABC0-A89A-BBF2786470D5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</a:p>
        </p:txBody>
      </p:sp>
      <p:sp>
        <p:nvSpPr>
          <p:cNvPr id="38" name="Entrée manuelle 37">
            <a:extLst>
              <a:ext uri="{FF2B5EF4-FFF2-40B4-BE49-F238E27FC236}">
                <a16:creationId xmlns:a16="http://schemas.microsoft.com/office/drawing/2014/main" id="{68766ECE-0CEE-AF92-2386-42C7D2835485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9228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DD37-53B9-6BD0-0943-496D3E3F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B7FEBDED-C7F6-C6A9-9658-6FE136FA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07CF1-D78C-5837-B173-3D98D365EC6C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9851-19D1-9E42-9FA7-DEA4B8D141E9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09D509-C272-111C-F64F-22D2E8D68FA4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565D4-148B-085D-C9AA-EEED9B41BA1D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5E7884B-2D10-830A-AC9A-BEC30A5B793F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Ingrédients de produits Cosmétique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B651F-5CF3-1344-1995-D95AC03C9A32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Sephora</a:t>
            </a:r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39216845-C66F-35C5-DEDB-DAB7DB369F32}"/>
              </a:ext>
            </a:extLst>
          </p:cNvPr>
          <p:cNvSpPr/>
          <p:nvPr/>
        </p:nvSpPr>
        <p:spPr>
          <a:xfrm>
            <a:off x="2342868" y="2014520"/>
            <a:ext cx="7506264" cy="4731574"/>
          </a:xfrm>
          <a:prstGeom prst="flowChartDocument">
            <a:avLst/>
          </a:prstGeom>
          <a:solidFill>
            <a:schemeClr val="bg1">
              <a:alpha val="92176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q"/>
            </a:pP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Analyse de Produits Sephora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Les produits contiennent une </a:t>
            </a: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liste d’ingrédients INCI</a:t>
            </a: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INCI = Système de dénomination plus général que CAS</a:t>
            </a:r>
          </a:p>
          <a:p>
            <a:endParaRPr lang="fr-FR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endParaRPr lang="fr-FR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endParaRPr lang="fr-FR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endParaRPr lang="fr-FR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endParaRPr lang="fr-FR" b="1" dirty="0">
              <a:solidFill>
                <a:srgbClr val="232223"/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34972242-CB74-3C86-144D-C514119AAB58}"/>
              </a:ext>
            </a:extLst>
          </p:cNvPr>
          <p:cNvSpPr/>
          <p:nvPr/>
        </p:nvSpPr>
        <p:spPr>
          <a:xfrm>
            <a:off x="2698748" y="4104287"/>
            <a:ext cx="6794501" cy="1920955"/>
          </a:xfrm>
          <a:prstGeom prst="flowChartDocument">
            <a:avLst/>
          </a:prstGeom>
          <a:solidFill>
            <a:srgbClr val="612623">
              <a:alpha val="87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EFFF0"/>
                </a:solidFill>
                <a:latin typeface="Constantia" panose="02030602050306030303" pitchFamily="18" charset="0"/>
              </a:rPr>
              <a:t>INCI</a:t>
            </a:r>
          </a:p>
          <a:p>
            <a:pPr algn="ctr"/>
            <a:r>
              <a:rPr lang="fr-FR" dirty="0">
                <a:solidFill>
                  <a:srgbClr val="FEFFF0"/>
                </a:solidFill>
                <a:latin typeface="Constantia" panose="02030602050306030303" pitchFamily="18" charset="0"/>
              </a:rPr>
              <a:t>« </a:t>
            </a:r>
            <a:r>
              <a:rPr lang="fr-FR" i="1" dirty="0">
                <a:solidFill>
                  <a:srgbClr val="FEFFF0"/>
                </a:solidFill>
                <a:latin typeface="Constantia" panose="02030602050306030303" pitchFamily="18" charset="0"/>
              </a:rPr>
              <a:t>mel Extract </a:t>
            </a:r>
            <a:r>
              <a:rPr lang="fr-FR" dirty="0">
                <a:solidFill>
                  <a:srgbClr val="FEFFF0"/>
                </a:solidFill>
                <a:latin typeface="Constantia" panose="02030602050306030303" pitchFamily="18" charset="0"/>
              </a:rPr>
              <a:t>»</a:t>
            </a:r>
          </a:p>
          <a:p>
            <a:pPr algn="ctr"/>
            <a:endParaRPr lang="fr-FR" dirty="0">
              <a:solidFill>
                <a:srgbClr val="FEFFF0"/>
              </a:solidFill>
              <a:latin typeface="Constantia" panose="02030602050306030303" pitchFamily="18" charset="0"/>
            </a:endParaRPr>
          </a:p>
          <a:p>
            <a:pPr algn="ctr"/>
            <a:endParaRPr lang="fr-FR" dirty="0">
              <a:solidFill>
                <a:srgbClr val="FEFFF0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i="1" dirty="0">
                <a:solidFill>
                  <a:srgbClr val="FEFFF0"/>
                </a:solidFill>
                <a:latin typeface="Constantia" panose="02030602050306030303" pitchFamily="18" charset="0"/>
              </a:rPr>
              <a:t>Extrait complexe du miel                                           Miel lui même</a:t>
            </a: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0A3EFF01-B859-A99D-D185-EB831D86BFEA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92FB89-06FB-CC73-8E6E-541CFEA0C417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</a:p>
        </p:txBody>
      </p:sp>
      <p:sp>
        <p:nvSpPr>
          <p:cNvPr id="17" name="Virage 16">
            <a:extLst>
              <a:ext uri="{FF2B5EF4-FFF2-40B4-BE49-F238E27FC236}">
                <a16:creationId xmlns:a16="http://schemas.microsoft.com/office/drawing/2014/main" id="{33744536-74CC-E299-C6B9-04FA225144FD}"/>
              </a:ext>
            </a:extLst>
          </p:cNvPr>
          <p:cNvSpPr/>
          <p:nvPr/>
        </p:nvSpPr>
        <p:spPr>
          <a:xfrm rot="16200000" flipH="1">
            <a:off x="3963846" y="4069866"/>
            <a:ext cx="832757" cy="1496733"/>
          </a:xfrm>
          <a:prstGeom prst="bentArrow">
            <a:avLst/>
          </a:prstGeom>
          <a:solidFill>
            <a:srgbClr val="612623"/>
          </a:solidFill>
          <a:ln w="9525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Virage 17">
            <a:extLst>
              <a:ext uri="{FF2B5EF4-FFF2-40B4-BE49-F238E27FC236}">
                <a16:creationId xmlns:a16="http://schemas.microsoft.com/office/drawing/2014/main" id="{416DD185-B728-9351-C103-1CE2164BE124}"/>
              </a:ext>
            </a:extLst>
          </p:cNvPr>
          <p:cNvSpPr/>
          <p:nvPr/>
        </p:nvSpPr>
        <p:spPr>
          <a:xfrm rot="16200000" flipH="1" flipV="1">
            <a:off x="7421905" y="4048319"/>
            <a:ext cx="832757" cy="1496733"/>
          </a:xfrm>
          <a:prstGeom prst="bentArrow">
            <a:avLst/>
          </a:prstGeom>
          <a:solidFill>
            <a:srgbClr val="612623"/>
          </a:solidFill>
          <a:ln w="9525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ntrée manuelle 14">
            <a:extLst>
              <a:ext uri="{FF2B5EF4-FFF2-40B4-BE49-F238E27FC236}">
                <a16:creationId xmlns:a16="http://schemas.microsoft.com/office/drawing/2014/main" id="{CEFA69A8-CFDA-AD71-5606-80981F35F282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6675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A2DA-7A98-19F4-2FD3-AF9A42643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CFDF62D3-62AE-3B8B-85BA-ABEA50485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2B06E-6065-BA17-E465-12908C4BB0DA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FDFC8-7735-8A4A-F6D8-986315B51EBA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0C7A3-12D5-19E4-0D84-64BF8FC5AC6E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DE8A5B-3288-9936-6787-F6BE8C2932D6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139B67-7EF2-E477-3D17-C92F561DBB9C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Ingrédients de produits Cosmétique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CE719-3645-D100-1E0F-AEF6BB0231C5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Sephora</a:t>
            </a:r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5494C90-C43F-7647-5830-057890C11CF6}"/>
              </a:ext>
            </a:extLst>
          </p:cNvPr>
          <p:cNvSpPr/>
          <p:nvPr/>
        </p:nvSpPr>
        <p:spPr>
          <a:xfrm>
            <a:off x="1620219" y="3144458"/>
            <a:ext cx="4475781" cy="1663397"/>
          </a:xfrm>
          <a:custGeom>
            <a:avLst/>
            <a:gdLst>
              <a:gd name="connsiteX0" fmla="*/ 0 w 4475781"/>
              <a:gd name="connsiteY0" fmla="*/ 277238 h 1663397"/>
              <a:gd name="connsiteX1" fmla="*/ 277238 w 4475781"/>
              <a:gd name="connsiteY1" fmla="*/ 0 h 1663397"/>
              <a:gd name="connsiteX2" fmla="*/ 837424 w 4475781"/>
              <a:gd name="connsiteY2" fmla="*/ 0 h 1663397"/>
              <a:gd name="connsiteX3" fmla="*/ 1319185 w 4475781"/>
              <a:gd name="connsiteY3" fmla="*/ 0 h 1663397"/>
              <a:gd name="connsiteX4" fmla="*/ 1918584 w 4475781"/>
              <a:gd name="connsiteY4" fmla="*/ 0 h 1663397"/>
              <a:gd name="connsiteX5" fmla="*/ 2400345 w 4475781"/>
              <a:gd name="connsiteY5" fmla="*/ 0 h 1663397"/>
              <a:gd name="connsiteX6" fmla="*/ 2999744 w 4475781"/>
              <a:gd name="connsiteY6" fmla="*/ 0 h 1663397"/>
              <a:gd name="connsiteX7" fmla="*/ 3442291 w 4475781"/>
              <a:gd name="connsiteY7" fmla="*/ 0 h 1663397"/>
              <a:gd name="connsiteX8" fmla="*/ 4198543 w 4475781"/>
              <a:gd name="connsiteY8" fmla="*/ 0 h 1663397"/>
              <a:gd name="connsiteX9" fmla="*/ 4475781 w 4475781"/>
              <a:gd name="connsiteY9" fmla="*/ 277238 h 1663397"/>
              <a:gd name="connsiteX10" fmla="*/ 4475781 w 4475781"/>
              <a:gd name="connsiteY10" fmla="*/ 831699 h 1663397"/>
              <a:gd name="connsiteX11" fmla="*/ 4475781 w 4475781"/>
              <a:gd name="connsiteY11" fmla="*/ 1386159 h 1663397"/>
              <a:gd name="connsiteX12" fmla="*/ 4198543 w 4475781"/>
              <a:gd name="connsiteY12" fmla="*/ 1663397 h 1663397"/>
              <a:gd name="connsiteX13" fmla="*/ 3716783 w 4475781"/>
              <a:gd name="connsiteY13" fmla="*/ 1663397 h 1663397"/>
              <a:gd name="connsiteX14" fmla="*/ 3195809 w 4475781"/>
              <a:gd name="connsiteY14" fmla="*/ 1663397 h 1663397"/>
              <a:gd name="connsiteX15" fmla="*/ 2635623 w 4475781"/>
              <a:gd name="connsiteY15" fmla="*/ 1663397 h 1663397"/>
              <a:gd name="connsiteX16" fmla="*/ 2153863 w 4475781"/>
              <a:gd name="connsiteY16" fmla="*/ 1663397 h 1663397"/>
              <a:gd name="connsiteX17" fmla="*/ 1515250 w 4475781"/>
              <a:gd name="connsiteY17" fmla="*/ 1663397 h 1663397"/>
              <a:gd name="connsiteX18" fmla="*/ 955064 w 4475781"/>
              <a:gd name="connsiteY18" fmla="*/ 1663397 h 1663397"/>
              <a:gd name="connsiteX19" fmla="*/ 277238 w 4475781"/>
              <a:gd name="connsiteY19" fmla="*/ 1663397 h 1663397"/>
              <a:gd name="connsiteX20" fmla="*/ 0 w 4475781"/>
              <a:gd name="connsiteY20" fmla="*/ 1386159 h 1663397"/>
              <a:gd name="connsiteX21" fmla="*/ 0 w 4475781"/>
              <a:gd name="connsiteY21" fmla="*/ 809520 h 1663397"/>
              <a:gd name="connsiteX22" fmla="*/ 0 w 4475781"/>
              <a:gd name="connsiteY22" fmla="*/ 277238 h 166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75781" h="1663397" fill="none" extrusionOk="0">
                <a:moveTo>
                  <a:pt x="0" y="277238"/>
                </a:moveTo>
                <a:cubicBezTo>
                  <a:pt x="-30916" y="122374"/>
                  <a:pt x="145004" y="17977"/>
                  <a:pt x="277238" y="0"/>
                </a:cubicBezTo>
                <a:cubicBezTo>
                  <a:pt x="512135" y="-3548"/>
                  <a:pt x="689956" y="27656"/>
                  <a:pt x="837424" y="0"/>
                </a:cubicBezTo>
                <a:cubicBezTo>
                  <a:pt x="984892" y="-27656"/>
                  <a:pt x="1182356" y="34426"/>
                  <a:pt x="1319185" y="0"/>
                </a:cubicBezTo>
                <a:cubicBezTo>
                  <a:pt x="1456014" y="-34426"/>
                  <a:pt x="1707292" y="51170"/>
                  <a:pt x="1918584" y="0"/>
                </a:cubicBezTo>
                <a:cubicBezTo>
                  <a:pt x="2129876" y="-51170"/>
                  <a:pt x="2296033" y="36696"/>
                  <a:pt x="2400345" y="0"/>
                </a:cubicBezTo>
                <a:cubicBezTo>
                  <a:pt x="2504657" y="-36696"/>
                  <a:pt x="2823808" y="40420"/>
                  <a:pt x="2999744" y="0"/>
                </a:cubicBezTo>
                <a:cubicBezTo>
                  <a:pt x="3175680" y="-40420"/>
                  <a:pt x="3242673" y="44349"/>
                  <a:pt x="3442291" y="0"/>
                </a:cubicBezTo>
                <a:cubicBezTo>
                  <a:pt x="3641909" y="-44349"/>
                  <a:pt x="3856371" y="6866"/>
                  <a:pt x="4198543" y="0"/>
                </a:cubicBezTo>
                <a:cubicBezTo>
                  <a:pt x="4366211" y="13496"/>
                  <a:pt x="4512141" y="102384"/>
                  <a:pt x="4475781" y="277238"/>
                </a:cubicBezTo>
                <a:cubicBezTo>
                  <a:pt x="4505053" y="508980"/>
                  <a:pt x="4455871" y="647626"/>
                  <a:pt x="4475781" y="831699"/>
                </a:cubicBezTo>
                <a:cubicBezTo>
                  <a:pt x="4495691" y="1015772"/>
                  <a:pt x="4431467" y="1143946"/>
                  <a:pt x="4475781" y="1386159"/>
                </a:cubicBezTo>
                <a:cubicBezTo>
                  <a:pt x="4496492" y="1533791"/>
                  <a:pt x="4346215" y="1701097"/>
                  <a:pt x="4198543" y="1663397"/>
                </a:cubicBezTo>
                <a:cubicBezTo>
                  <a:pt x="4084263" y="1685636"/>
                  <a:pt x="3827820" y="1655843"/>
                  <a:pt x="3716783" y="1663397"/>
                </a:cubicBezTo>
                <a:cubicBezTo>
                  <a:pt x="3605746" y="1670951"/>
                  <a:pt x="3357552" y="1612557"/>
                  <a:pt x="3195809" y="1663397"/>
                </a:cubicBezTo>
                <a:cubicBezTo>
                  <a:pt x="3034066" y="1714237"/>
                  <a:pt x="2891137" y="1610789"/>
                  <a:pt x="2635623" y="1663397"/>
                </a:cubicBezTo>
                <a:cubicBezTo>
                  <a:pt x="2380109" y="1716005"/>
                  <a:pt x="2339998" y="1662391"/>
                  <a:pt x="2153863" y="1663397"/>
                </a:cubicBezTo>
                <a:cubicBezTo>
                  <a:pt x="1967728" y="1664403"/>
                  <a:pt x="1665929" y="1655251"/>
                  <a:pt x="1515250" y="1663397"/>
                </a:cubicBezTo>
                <a:cubicBezTo>
                  <a:pt x="1364571" y="1671543"/>
                  <a:pt x="1137950" y="1609626"/>
                  <a:pt x="955064" y="1663397"/>
                </a:cubicBezTo>
                <a:cubicBezTo>
                  <a:pt x="772178" y="1717168"/>
                  <a:pt x="434321" y="1648048"/>
                  <a:pt x="277238" y="1663397"/>
                </a:cubicBezTo>
                <a:cubicBezTo>
                  <a:pt x="116699" y="1654902"/>
                  <a:pt x="11091" y="1527272"/>
                  <a:pt x="0" y="1386159"/>
                </a:cubicBezTo>
                <a:cubicBezTo>
                  <a:pt x="-30239" y="1225222"/>
                  <a:pt x="67686" y="1045437"/>
                  <a:pt x="0" y="809520"/>
                </a:cubicBezTo>
                <a:cubicBezTo>
                  <a:pt x="-67686" y="573603"/>
                  <a:pt x="14233" y="541428"/>
                  <a:pt x="0" y="277238"/>
                </a:cubicBezTo>
                <a:close/>
              </a:path>
              <a:path w="4475781" h="1663397" stroke="0" extrusionOk="0">
                <a:moveTo>
                  <a:pt x="0" y="277238"/>
                </a:moveTo>
                <a:cubicBezTo>
                  <a:pt x="-31980" y="104398"/>
                  <a:pt x="83584" y="15215"/>
                  <a:pt x="277238" y="0"/>
                </a:cubicBezTo>
                <a:cubicBezTo>
                  <a:pt x="486560" y="-43625"/>
                  <a:pt x="701830" y="13822"/>
                  <a:pt x="915851" y="0"/>
                </a:cubicBezTo>
                <a:cubicBezTo>
                  <a:pt x="1129872" y="-13822"/>
                  <a:pt x="1298678" y="9000"/>
                  <a:pt x="1436824" y="0"/>
                </a:cubicBezTo>
                <a:cubicBezTo>
                  <a:pt x="1574970" y="-9000"/>
                  <a:pt x="1816900" y="19059"/>
                  <a:pt x="1918584" y="0"/>
                </a:cubicBezTo>
                <a:cubicBezTo>
                  <a:pt x="2020268" y="-19059"/>
                  <a:pt x="2233379" y="6179"/>
                  <a:pt x="2517984" y="0"/>
                </a:cubicBezTo>
                <a:cubicBezTo>
                  <a:pt x="2802589" y="-6179"/>
                  <a:pt x="2811352" y="24747"/>
                  <a:pt x="3038957" y="0"/>
                </a:cubicBezTo>
                <a:cubicBezTo>
                  <a:pt x="3266562" y="-24747"/>
                  <a:pt x="3522031" y="58742"/>
                  <a:pt x="3677570" y="0"/>
                </a:cubicBezTo>
                <a:cubicBezTo>
                  <a:pt x="3833109" y="-58742"/>
                  <a:pt x="4018577" y="35352"/>
                  <a:pt x="4198543" y="0"/>
                </a:cubicBezTo>
                <a:cubicBezTo>
                  <a:pt x="4332407" y="31844"/>
                  <a:pt x="4460487" y="106385"/>
                  <a:pt x="4475781" y="277238"/>
                </a:cubicBezTo>
                <a:cubicBezTo>
                  <a:pt x="4538958" y="402333"/>
                  <a:pt x="4441329" y="649898"/>
                  <a:pt x="4475781" y="809520"/>
                </a:cubicBezTo>
                <a:cubicBezTo>
                  <a:pt x="4510233" y="969142"/>
                  <a:pt x="4448542" y="1168577"/>
                  <a:pt x="4475781" y="1386159"/>
                </a:cubicBezTo>
                <a:cubicBezTo>
                  <a:pt x="4507658" y="1507773"/>
                  <a:pt x="4355260" y="1661074"/>
                  <a:pt x="4198543" y="1663397"/>
                </a:cubicBezTo>
                <a:cubicBezTo>
                  <a:pt x="4050542" y="1724903"/>
                  <a:pt x="3803437" y="1604564"/>
                  <a:pt x="3638357" y="1663397"/>
                </a:cubicBezTo>
                <a:cubicBezTo>
                  <a:pt x="3473277" y="1722230"/>
                  <a:pt x="3360926" y="1662915"/>
                  <a:pt x="3156596" y="1663397"/>
                </a:cubicBezTo>
                <a:cubicBezTo>
                  <a:pt x="2952266" y="1663879"/>
                  <a:pt x="2856556" y="1604259"/>
                  <a:pt x="2596410" y="1663397"/>
                </a:cubicBezTo>
                <a:cubicBezTo>
                  <a:pt x="2336264" y="1722535"/>
                  <a:pt x="2182504" y="1622944"/>
                  <a:pt x="1957797" y="1663397"/>
                </a:cubicBezTo>
                <a:cubicBezTo>
                  <a:pt x="1733090" y="1703850"/>
                  <a:pt x="1541187" y="1638304"/>
                  <a:pt x="1397611" y="1663397"/>
                </a:cubicBezTo>
                <a:cubicBezTo>
                  <a:pt x="1254035" y="1688490"/>
                  <a:pt x="1043662" y="1633575"/>
                  <a:pt x="955064" y="1663397"/>
                </a:cubicBezTo>
                <a:cubicBezTo>
                  <a:pt x="866466" y="1693219"/>
                  <a:pt x="606329" y="1593535"/>
                  <a:pt x="277238" y="1663397"/>
                </a:cubicBezTo>
                <a:cubicBezTo>
                  <a:pt x="134038" y="1657516"/>
                  <a:pt x="-3276" y="1544473"/>
                  <a:pt x="0" y="1386159"/>
                </a:cubicBezTo>
                <a:cubicBezTo>
                  <a:pt x="-40523" y="1239497"/>
                  <a:pt x="224" y="1049095"/>
                  <a:pt x="0" y="842788"/>
                </a:cubicBezTo>
                <a:cubicBezTo>
                  <a:pt x="-224" y="636481"/>
                  <a:pt x="52520" y="425389"/>
                  <a:pt x="0" y="277238"/>
                </a:cubicBezTo>
                <a:close/>
              </a:path>
            </a:pathLst>
          </a:custGeom>
          <a:solidFill>
            <a:srgbClr val="7D7EC3">
              <a:alpha val="8509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Produits avec au moins une Substance DOPD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endParaRPr lang="fr-FR" sz="1600" dirty="0"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764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E023F0E-4A5B-30E6-F137-0B681EFAB3C2}"/>
              </a:ext>
            </a:extLst>
          </p:cNvPr>
          <p:cNvSpPr/>
          <p:nvPr/>
        </p:nvSpPr>
        <p:spPr>
          <a:xfrm>
            <a:off x="6144989" y="3144458"/>
            <a:ext cx="4475781" cy="1663397"/>
          </a:xfrm>
          <a:custGeom>
            <a:avLst/>
            <a:gdLst>
              <a:gd name="connsiteX0" fmla="*/ 0 w 4475781"/>
              <a:gd name="connsiteY0" fmla="*/ 277238 h 1663397"/>
              <a:gd name="connsiteX1" fmla="*/ 277238 w 4475781"/>
              <a:gd name="connsiteY1" fmla="*/ 0 h 1663397"/>
              <a:gd name="connsiteX2" fmla="*/ 837424 w 4475781"/>
              <a:gd name="connsiteY2" fmla="*/ 0 h 1663397"/>
              <a:gd name="connsiteX3" fmla="*/ 1319185 w 4475781"/>
              <a:gd name="connsiteY3" fmla="*/ 0 h 1663397"/>
              <a:gd name="connsiteX4" fmla="*/ 1918584 w 4475781"/>
              <a:gd name="connsiteY4" fmla="*/ 0 h 1663397"/>
              <a:gd name="connsiteX5" fmla="*/ 2400345 w 4475781"/>
              <a:gd name="connsiteY5" fmla="*/ 0 h 1663397"/>
              <a:gd name="connsiteX6" fmla="*/ 2999744 w 4475781"/>
              <a:gd name="connsiteY6" fmla="*/ 0 h 1663397"/>
              <a:gd name="connsiteX7" fmla="*/ 3442291 w 4475781"/>
              <a:gd name="connsiteY7" fmla="*/ 0 h 1663397"/>
              <a:gd name="connsiteX8" fmla="*/ 4198543 w 4475781"/>
              <a:gd name="connsiteY8" fmla="*/ 0 h 1663397"/>
              <a:gd name="connsiteX9" fmla="*/ 4475781 w 4475781"/>
              <a:gd name="connsiteY9" fmla="*/ 277238 h 1663397"/>
              <a:gd name="connsiteX10" fmla="*/ 4475781 w 4475781"/>
              <a:gd name="connsiteY10" fmla="*/ 831699 h 1663397"/>
              <a:gd name="connsiteX11" fmla="*/ 4475781 w 4475781"/>
              <a:gd name="connsiteY11" fmla="*/ 1386159 h 1663397"/>
              <a:gd name="connsiteX12" fmla="*/ 4198543 w 4475781"/>
              <a:gd name="connsiteY12" fmla="*/ 1663397 h 1663397"/>
              <a:gd name="connsiteX13" fmla="*/ 3716783 w 4475781"/>
              <a:gd name="connsiteY13" fmla="*/ 1663397 h 1663397"/>
              <a:gd name="connsiteX14" fmla="*/ 3195809 w 4475781"/>
              <a:gd name="connsiteY14" fmla="*/ 1663397 h 1663397"/>
              <a:gd name="connsiteX15" fmla="*/ 2635623 w 4475781"/>
              <a:gd name="connsiteY15" fmla="*/ 1663397 h 1663397"/>
              <a:gd name="connsiteX16" fmla="*/ 2153863 w 4475781"/>
              <a:gd name="connsiteY16" fmla="*/ 1663397 h 1663397"/>
              <a:gd name="connsiteX17" fmla="*/ 1515250 w 4475781"/>
              <a:gd name="connsiteY17" fmla="*/ 1663397 h 1663397"/>
              <a:gd name="connsiteX18" fmla="*/ 955064 w 4475781"/>
              <a:gd name="connsiteY18" fmla="*/ 1663397 h 1663397"/>
              <a:gd name="connsiteX19" fmla="*/ 277238 w 4475781"/>
              <a:gd name="connsiteY19" fmla="*/ 1663397 h 1663397"/>
              <a:gd name="connsiteX20" fmla="*/ 0 w 4475781"/>
              <a:gd name="connsiteY20" fmla="*/ 1386159 h 1663397"/>
              <a:gd name="connsiteX21" fmla="*/ 0 w 4475781"/>
              <a:gd name="connsiteY21" fmla="*/ 809520 h 1663397"/>
              <a:gd name="connsiteX22" fmla="*/ 0 w 4475781"/>
              <a:gd name="connsiteY22" fmla="*/ 277238 h 166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75781" h="1663397" fill="none" extrusionOk="0">
                <a:moveTo>
                  <a:pt x="0" y="277238"/>
                </a:moveTo>
                <a:cubicBezTo>
                  <a:pt x="-30916" y="122374"/>
                  <a:pt x="145004" y="17977"/>
                  <a:pt x="277238" y="0"/>
                </a:cubicBezTo>
                <a:cubicBezTo>
                  <a:pt x="512135" y="-3548"/>
                  <a:pt x="689956" y="27656"/>
                  <a:pt x="837424" y="0"/>
                </a:cubicBezTo>
                <a:cubicBezTo>
                  <a:pt x="984892" y="-27656"/>
                  <a:pt x="1182356" y="34426"/>
                  <a:pt x="1319185" y="0"/>
                </a:cubicBezTo>
                <a:cubicBezTo>
                  <a:pt x="1456014" y="-34426"/>
                  <a:pt x="1707292" y="51170"/>
                  <a:pt x="1918584" y="0"/>
                </a:cubicBezTo>
                <a:cubicBezTo>
                  <a:pt x="2129876" y="-51170"/>
                  <a:pt x="2296033" y="36696"/>
                  <a:pt x="2400345" y="0"/>
                </a:cubicBezTo>
                <a:cubicBezTo>
                  <a:pt x="2504657" y="-36696"/>
                  <a:pt x="2823808" y="40420"/>
                  <a:pt x="2999744" y="0"/>
                </a:cubicBezTo>
                <a:cubicBezTo>
                  <a:pt x="3175680" y="-40420"/>
                  <a:pt x="3242673" y="44349"/>
                  <a:pt x="3442291" y="0"/>
                </a:cubicBezTo>
                <a:cubicBezTo>
                  <a:pt x="3641909" y="-44349"/>
                  <a:pt x="3856371" y="6866"/>
                  <a:pt x="4198543" y="0"/>
                </a:cubicBezTo>
                <a:cubicBezTo>
                  <a:pt x="4366211" y="13496"/>
                  <a:pt x="4512141" y="102384"/>
                  <a:pt x="4475781" y="277238"/>
                </a:cubicBezTo>
                <a:cubicBezTo>
                  <a:pt x="4505053" y="508980"/>
                  <a:pt x="4455871" y="647626"/>
                  <a:pt x="4475781" y="831699"/>
                </a:cubicBezTo>
                <a:cubicBezTo>
                  <a:pt x="4495691" y="1015772"/>
                  <a:pt x="4431467" y="1143946"/>
                  <a:pt x="4475781" y="1386159"/>
                </a:cubicBezTo>
                <a:cubicBezTo>
                  <a:pt x="4496492" y="1533791"/>
                  <a:pt x="4346215" y="1701097"/>
                  <a:pt x="4198543" y="1663397"/>
                </a:cubicBezTo>
                <a:cubicBezTo>
                  <a:pt x="4084263" y="1685636"/>
                  <a:pt x="3827820" y="1655843"/>
                  <a:pt x="3716783" y="1663397"/>
                </a:cubicBezTo>
                <a:cubicBezTo>
                  <a:pt x="3605746" y="1670951"/>
                  <a:pt x="3357552" y="1612557"/>
                  <a:pt x="3195809" y="1663397"/>
                </a:cubicBezTo>
                <a:cubicBezTo>
                  <a:pt x="3034066" y="1714237"/>
                  <a:pt x="2891137" y="1610789"/>
                  <a:pt x="2635623" y="1663397"/>
                </a:cubicBezTo>
                <a:cubicBezTo>
                  <a:pt x="2380109" y="1716005"/>
                  <a:pt x="2339998" y="1662391"/>
                  <a:pt x="2153863" y="1663397"/>
                </a:cubicBezTo>
                <a:cubicBezTo>
                  <a:pt x="1967728" y="1664403"/>
                  <a:pt x="1665929" y="1655251"/>
                  <a:pt x="1515250" y="1663397"/>
                </a:cubicBezTo>
                <a:cubicBezTo>
                  <a:pt x="1364571" y="1671543"/>
                  <a:pt x="1137950" y="1609626"/>
                  <a:pt x="955064" y="1663397"/>
                </a:cubicBezTo>
                <a:cubicBezTo>
                  <a:pt x="772178" y="1717168"/>
                  <a:pt x="434321" y="1648048"/>
                  <a:pt x="277238" y="1663397"/>
                </a:cubicBezTo>
                <a:cubicBezTo>
                  <a:pt x="116699" y="1654902"/>
                  <a:pt x="11091" y="1527272"/>
                  <a:pt x="0" y="1386159"/>
                </a:cubicBezTo>
                <a:cubicBezTo>
                  <a:pt x="-30239" y="1225222"/>
                  <a:pt x="67686" y="1045437"/>
                  <a:pt x="0" y="809520"/>
                </a:cubicBezTo>
                <a:cubicBezTo>
                  <a:pt x="-67686" y="573603"/>
                  <a:pt x="14233" y="541428"/>
                  <a:pt x="0" y="277238"/>
                </a:cubicBezTo>
                <a:close/>
              </a:path>
              <a:path w="4475781" h="1663397" stroke="0" extrusionOk="0">
                <a:moveTo>
                  <a:pt x="0" y="277238"/>
                </a:moveTo>
                <a:cubicBezTo>
                  <a:pt x="-31980" y="104398"/>
                  <a:pt x="83584" y="15215"/>
                  <a:pt x="277238" y="0"/>
                </a:cubicBezTo>
                <a:cubicBezTo>
                  <a:pt x="486560" y="-43625"/>
                  <a:pt x="701830" y="13822"/>
                  <a:pt x="915851" y="0"/>
                </a:cubicBezTo>
                <a:cubicBezTo>
                  <a:pt x="1129872" y="-13822"/>
                  <a:pt x="1298678" y="9000"/>
                  <a:pt x="1436824" y="0"/>
                </a:cubicBezTo>
                <a:cubicBezTo>
                  <a:pt x="1574970" y="-9000"/>
                  <a:pt x="1816900" y="19059"/>
                  <a:pt x="1918584" y="0"/>
                </a:cubicBezTo>
                <a:cubicBezTo>
                  <a:pt x="2020268" y="-19059"/>
                  <a:pt x="2233379" y="6179"/>
                  <a:pt x="2517984" y="0"/>
                </a:cubicBezTo>
                <a:cubicBezTo>
                  <a:pt x="2802589" y="-6179"/>
                  <a:pt x="2811352" y="24747"/>
                  <a:pt x="3038957" y="0"/>
                </a:cubicBezTo>
                <a:cubicBezTo>
                  <a:pt x="3266562" y="-24747"/>
                  <a:pt x="3522031" y="58742"/>
                  <a:pt x="3677570" y="0"/>
                </a:cubicBezTo>
                <a:cubicBezTo>
                  <a:pt x="3833109" y="-58742"/>
                  <a:pt x="4018577" y="35352"/>
                  <a:pt x="4198543" y="0"/>
                </a:cubicBezTo>
                <a:cubicBezTo>
                  <a:pt x="4332407" y="31844"/>
                  <a:pt x="4460487" y="106385"/>
                  <a:pt x="4475781" y="277238"/>
                </a:cubicBezTo>
                <a:cubicBezTo>
                  <a:pt x="4538958" y="402333"/>
                  <a:pt x="4441329" y="649898"/>
                  <a:pt x="4475781" y="809520"/>
                </a:cubicBezTo>
                <a:cubicBezTo>
                  <a:pt x="4510233" y="969142"/>
                  <a:pt x="4448542" y="1168577"/>
                  <a:pt x="4475781" y="1386159"/>
                </a:cubicBezTo>
                <a:cubicBezTo>
                  <a:pt x="4507658" y="1507773"/>
                  <a:pt x="4355260" y="1661074"/>
                  <a:pt x="4198543" y="1663397"/>
                </a:cubicBezTo>
                <a:cubicBezTo>
                  <a:pt x="4050542" y="1724903"/>
                  <a:pt x="3803437" y="1604564"/>
                  <a:pt x="3638357" y="1663397"/>
                </a:cubicBezTo>
                <a:cubicBezTo>
                  <a:pt x="3473277" y="1722230"/>
                  <a:pt x="3360926" y="1662915"/>
                  <a:pt x="3156596" y="1663397"/>
                </a:cubicBezTo>
                <a:cubicBezTo>
                  <a:pt x="2952266" y="1663879"/>
                  <a:pt x="2856556" y="1604259"/>
                  <a:pt x="2596410" y="1663397"/>
                </a:cubicBezTo>
                <a:cubicBezTo>
                  <a:pt x="2336264" y="1722535"/>
                  <a:pt x="2182504" y="1622944"/>
                  <a:pt x="1957797" y="1663397"/>
                </a:cubicBezTo>
                <a:cubicBezTo>
                  <a:pt x="1733090" y="1703850"/>
                  <a:pt x="1541187" y="1638304"/>
                  <a:pt x="1397611" y="1663397"/>
                </a:cubicBezTo>
                <a:cubicBezTo>
                  <a:pt x="1254035" y="1688490"/>
                  <a:pt x="1043662" y="1633575"/>
                  <a:pt x="955064" y="1663397"/>
                </a:cubicBezTo>
                <a:cubicBezTo>
                  <a:pt x="866466" y="1693219"/>
                  <a:pt x="606329" y="1593535"/>
                  <a:pt x="277238" y="1663397"/>
                </a:cubicBezTo>
                <a:cubicBezTo>
                  <a:pt x="134038" y="1657516"/>
                  <a:pt x="-3276" y="1544473"/>
                  <a:pt x="0" y="1386159"/>
                </a:cubicBezTo>
                <a:cubicBezTo>
                  <a:pt x="-40523" y="1239497"/>
                  <a:pt x="224" y="1049095"/>
                  <a:pt x="0" y="842788"/>
                </a:cubicBezTo>
                <a:cubicBezTo>
                  <a:pt x="-224" y="636481"/>
                  <a:pt x="52520" y="425389"/>
                  <a:pt x="0" y="277238"/>
                </a:cubicBezTo>
                <a:close/>
              </a:path>
            </a:pathLst>
          </a:custGeom>
          <a:solidFill>
            <a:srgbClr val="6B92C2">
              <a:alpha val="86000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Produits avec au moins une Substance Interdite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162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BF1944E-6D76-66A8-E500-72991F32144B}"/>
              </a:ext>
            </a:extLst>
          </p:cNvPr>
          <p:cNvSpPr/>
          <p:nvPr/>
        </p:nvSpPr>
        <p:spPr>
          <a:xfrm>
            <a:off x="5287920" y="1751366"/>
            <a:ext cx="3446824" cy="1375644"/>
          </a:xfrm>
          <a:custGeom>
            <a:avLst/>
            <a:gdLst>
              <a:gd name="connsiteX0" fmla="*/ 0 w 3446824"/>
              <a:gd name="connsiteY0" fmla="*/ 229279 h 1375644"/>
              <a:gd name="connsiteX1" fmla="*/ 229279 w 3446824"/>
              <a:gd name="connsiteY1" fmla="*/ 0 h 1375644"/>
              <a:gd name="connsiteX2" fmla="*/ 856815 w 3446824"/>
              <a:gd name="connsiteY2" fmla="*/ 0 h 1375644"/>
              <a:gd name="connsiteX3" fmla="*/ 1394703 w 3446824"/>
              <a:gd name="connsiteY3" fmla="*/ 0 h 1375644"/>
              <a:gd name="connsiteX4" fmla="*/ 1992356 w 3446824"/>
              <a:gd name="connsiteY4" fmla="*/ 0 h 1375644"/>
              <a:gd name="connsiteX5" fmla="*/ 2500361 w 3446824"/>
              <a:gd name="connsiteY5" fmla="*/ 0 h 1375644"/>
              <a:gd name="connsiteX6" fmla="*/ 3217545 w 3446824"/>
              <a:gd name="connsiteY6" fmla="*/ 0 h 1375644"/>
              <a:gd name="connsiteX7" fmla="*/ 3446824 w 3446824"/>
              <a:gd name="connsiteY7" fmla="*/ 229279 h 1375644"/>
              <a:gd name="connsiteX8" fmla="*/ 3446824 w 3446824"/>
              <a:gd name="connsiteY8" fmla="*/ 696993 h 1375644"/>
              <a:gd name="connsiteX9" fmla="*/ 3446824 w 3446824"/>
              <a:gd name="connsiteY9" fmla="*/ 1146365 h 1375644"/>
              <a:gd name="connsiteX10" fmla="*/ 3217545 w 3446824"/>
              <a:gd name="connsiteY10" fmla="*/ 1375644 h 1375644"/>
              <a:gd name="connsiteX11" fmla="*/ 2619892 w 3446824"/>
              <a:gd name="connsiteY11" fmla="*/ 1375644 h 1375644"/>
              <a:gd name="connsiteX12" fmla="*/ 2082004 w 3446824"/>
              <a:gd name="connsiteY12" fmla="*/ 1375644 h 1375644"/>
              <a:gd name="connsiteX13" fmla="*/ 1573999 w 3446824"/>
              <a:gd name="connsiteY13" fmla="*/ 1375644 h 1375644"/>
              <a:gd name="connsiteX14" fmla="*/ 1036111 w 3446824"/>
              <a:gd name="connsiteY14" fmla="*/ 1375644 h 1375644"/>
              <a:gd name="connsiteX15" fmla="*/ 229279 w 3446824"/>
              <a:gd name="connsiteY15" fmla="*/ 1375644 h 1375644"/>
              <a:gd name="connsiteX16" fmla="*/ 0 w 3446824"/>
              <a:gd name="connsiteY16" fmla="*/ 1146365 h 1375644"/>
              <a:gd name="connsiteX17" fmla="*/ 0 w 3446824"/>
              <a:gd name="connsiteY17" fmla="*/ 706164 h 1375644"/>
              <a:gd name="connsiteX18" fmla="*/ 0 w 3446824"/>
              <a:gd name="connsiteY18" fmla="*/ 229279 h 137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6824" h="1375644" fill="none" extrusionOk="0">
                <a:moveTo>
                  <a:pt x="0" y="229279"/>
                </a:moveTo>
                <a:cubicBezTo>
                  <a:pt x="-25789" y="103714"/>
                  <a:pt x="114037" y="-20524"/>
                  <a:pt x="229279" y="0"/>
                </a:cubicBezTo>
                <a:cubicBezTo>
                  <a:pt x="374321" y="-64139"/>
                  <a:pt x="606407" y="27985"/>
                  <a:pt x="856815" y="0"/>
                </a:cubicBezTo>
                <a:cubicBezTo>
                  <a:pt x="1107223" y="-27985"/>
                  <a:pt x="1136730" y="56856"/>
                  <a:pt x="1394703" y="0"/>
                </a:cubicBezTo>
                <a:cubicBezTo>
                  <a:pt x="1652676" y="-56856"/>
                  <a:pt x="1716039" y="66093"/>
                  <a:pt x="1992356" y="0"/>
                </a:cubicBezTo>
                <a:cubicBezTo>
                  <a:pt x="2268673" y="-66093"/>
                  <a:pt x="2259841" y="19505"/>
                  <a:pt x="2500361" y="0"/>
                </a:cubicBezTo>
                <a:cubicBezTo>
                  <a:pt x="2740882" y="-19505"/>
                  <a:pt x="2864935" y="18597"/>
                  <a:pt x="3217545" y="0"/>
                </a:cubicBezTo>
                <a:cubicBezTo>
                  <a:pt x="3341943" y="4474"/>
                  <a:pt x="3443270" y="97937"/>
                  <a:pt x="3446824" y="229279"/>
                </a:cubicBezTo>
                <a:cubicBezTo>
                  <a:pt x="3493483" y="336819"/>
                  <a:pt x="3423938" y="534583"/>
                  <a:pt x="3446824" y="696993"/>
                </a:cubicBezTo>
                <a:cubicBezTo>
                  <a:pt x="3469710" y="859403"/>
                  <a:pt x="3442722" y="982823"/>
                  <a:pt x="3446824" y="1146365"/>
                </a:cubicBezTo>
                <a:cubicBezTo>
                  <a:pt x="3439216" y="1296710"/>
                  <a:pt x="3333179" y="1341024"/>
                  <a:pt x="3217545" y="1375644"/>
                </a:cubicBezTo>
                <a:cubicBezTo>
                  <a:pt x="2924303" y="1439359"/>
                  <a:pt x="2759125" y="1321000"/>
                  <a:pt x="2619892" y="1375644"/>
                </a:cubicBezTo>
                <a:cubicBezTo>
                  <a:pt x="2480659" y="1430288"/>
                  <a:pt x="2293418" y="1349241"/>
                  <a:pt x="2082004" y="1375644"/>
                </a:cubicBezTo>
                <a:cubicBezTo>
                  <a:pt x="1870590" y="1402047"/>
                  <a:pt x="1679455" y="1324968"/>
                  <a:pt x="1573999" y="1375644"/>
                </a:cubicBezTo>
                <a:cubicBezTo>
                  <a:pt x="1468543" y="1426320"/>
                  <a:pt x="1216356" y="1315846"/>
                  <a:pt x="1036111" y="1375644"/>
                </a:cubicBezTo>
                <a:cubicBezTo>
                  <a:pt x="855866" y="1435442"/>
                  <a:pt x="613515" y="1300210"/>
                  <a:pt x="229279" y="1375644"/>
                </a:cubicBezTo>
                <a:cubicBezTo>
                  <a:pt x="127580" y="1369046"/>
                  <a:pt x="-4721" y="1305695"/>
                  <a:pt x="0" y="1146365"/>
                </a:cubicBezTo>
                <a:cubicBezTo>
                  <a:pt x="-26441" y="1009465"/>
                  <a:pt x="45834" y="918522"/>
                  <a:pt x="0" y="706164"/>
                </a:cubicBezTo>
                <a:cubicBezTo>
                  <a:pt x="-45834" y="493806"/>
                  <a:pt x="19548" y="334980"/>
                  <a:pt x="0" y="229279"/>
                </a:cubicBezTo>
                <a:close/>
              </a:path>
              <a:path w="3446824" h="1375644" stroke="0" extrusionOk="0">
                <a:moveTo>
                  <a:pt x="0" y="229279"/>
                </a:moveTo>
                <a:cubicBezTo>
                  <a:pt x="-6989" y="98341"/>
                  <a:pt x="70407" y="12102"/>
                  <a:pt x="229279" y="0"/>
                </a:cubicBezTo>
                <a:cubicBezTo>
                  <a:pt x="531688" y="-30678"/>
                  <a:pt x="684840" y="6537"/>
                  <a:pt x="886698" y="0"/>
                </a:cubicBezTo>
                <a:cubicBezTo>
                  <a:pt x="1088556" y="-6537"/>
                  <a:pt x="1243912" y="33306"/>
                  <a:pt x="1454468" y="0"/>
                </a:cubicBezTo>
                <a:cubicBezTo>
                  <a:pt x="1665024" y="-33306"/>
                  <a:pt x="1762977" y="904"/>
                  <a:pt x="1992356" y="0"/>
                </a:cubicBezTo>
                <a:cubicBezTo>
                  <a:pt x="2221735" y="-904"/>
                  <a:pt x="2361758" y="38959"/>
                  <a:pt x="2619892" y="0"/>
                </a:cubicBezTo>
                <a:cubicBezTo>
                  <a:pt x="2878026" y="-38959"/>
                  <a:pt x="3093423" y="32903"/>
                  <a:pt x="3217545" y="0"/>
                </a:cubicBezTo>
                <a:cubicBezTo>
                  <a:pt x="3363607" y="-31629"/>
                  <a:pt x="3419172" y="126952"/>
                  <a:pt x="3446824" y="229279"/>
                </a:cubicBezTo>
                <a:cubicBezTo>
                  <a:pt x="3497829" y="382690"/>
                  <a:pt x="3395311" y="594386"/>
                  <a:pt x="3446824" y="687822"/>
                </a:cubicBezTo>
                <a:cubicBezTo>
                  <a:pt x="3498337" y="781258"/>
                  <a:pt x="3440022" y="965563"/>
                  <a:pt x="3446824" y="1146365"/>
                </a:cubicBezTo>
                <a:cubicBezTo>
                  <a:pt x="3416133" y="1271237"/>
                  <a:pt x="3355304" y="1345119"/>
                  <a:pt x="3217545" y="1375644"/>
                </a:cubicBezTo>
                <a:cubicBezTo>
                  <a:pt x="2949528" y="1392882"/>
                  <a:pt x="2759929" y="1367879"/>
                  <a:pt x="2590009" y="1375644"/>
                </a:cubicBezTo>
                <a:cubicBezTo>
                  <a:pt x="2420089" y="1383409"/>
                  <a:pt x="2123076" y="1307511"/>
                  <a:pt x="1932591" y="1375644"/>
                </a:cubicBezTo>
                <a:cubicBezTo>
                  <a:pt x="1742106" y="1443777"/>
                  <a:pt x="1545658" y="1356191"/>
                  <a:pt x="1275172" y="1375644"/>
                </a:cubicBezTo>
                <a:cubicBezTo>
                  <a:pt x="1004686" y="1395097"/>
                  <a:pt x="478699" y="1292378"/>
                  <a:pt x="229279" y="1375644"/>
                </a:cubicBezTo>
                <a:cubicBezTo>
                  <a:pt x="92651" y="1366221"/>
                  <a:pt x="-5964" y="1264077"/>
                  <a:pt x="0" y="1146365"/>
                </a:cubicBezTo>
                <a:cubicBezTo>
                  <a:pt x="-36742" y="1028646"/>
                  <a:pt x="14968" y="787743"/>
                  <a:pt x="0" y="678651"/>
                </a:cubicBezTo>
                <a:cubicBezTo>
                  <a:pt x="-14968" y="569559"/>
                  <a:pt x="49364" y="420532"/>
                  <a:pt x="0" y="229279"/>
                </a:cubicBezTo>
                <a:close/>
              </a:path>
            </a:pathLst>
          </a:custGeom>
          <a:solidFill>
            <a:srgbClr val="5178AF">
              <a:alpha val="86376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Nombres de Produits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1 471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D50893C-D999-CB03-A130-7A9E02D03B62}"/>
              </a:ext>
            </a:extLst>
          </p:cNvPr>
          <p:cNvSpPr/>
          <p:nvPr/>
        </p:nvSpPr>
        <p:spPr>
          <a:xfrm>
            <a:off x="1620219" y="4846161"/>
            <a:ext cx="4475781" cy="1615421"/>
          </a:xfrm>
          <a:custGeom>
            <a:avLst/>
            <a:gdLst>
              <a:gd name="connsiteX0" fmla="*/ 0 w 4475781"/>
              <a:gd name="connsiteY0" fmla="*/ 269242 h 1615421"/>
              <a:gd name="connsiteX1" fmla="*/ 269242 w 4475781"/>
              <a:gd name="connsiteY1" fmla="*/ 0 h 1615421"/>
              <a:gd name="connsiteX2" fmla="*/ 831713 w 4475781"/>
              <a:gd name="connsiteY2" fmla="*/ 0 h 1615421"/>
              <a:gd name="connsiteX3" fmla="*/ 1315438 w 4475781"/>
              <a:gd name="connsiteY3" fmla="*/ 0 h 1615421"/>
              <a:gd name="connsiteX4" fmla="*/ 1917282 w 4475781"/>
              <a:gd name="connsiteY4" fmla="*/ 0 h 1615421"/>
              <a:gd name="connsiteX5" fmla="*/ 2401007 w 4475781"/>
              <a:gd name="connsiteY5" fmla="*/ 0 h 1615421"/>
              <a:gd name="connsiteX6" fmla="*/ 3002851 w 4475781"/>
              <a:gd name="connsiteY6" fmla="*/ 0 h 1615421"/>
              <a:gd name="connsiteX7" fmla="*/ 3447203 w 4475781"/>
              <a:gd name="connsiteY7" fmla="*/ 0 h 1615421"/>
              <a:gd name="connsiteX8" fmla="*/ 4206539 w 4475781"/>
              <a:gd name="connsiteY8" fmla="*/ 0 h 1615421"/>
              <a:gd name="connsiteX9" fmla="*/ 4475781 w 4475781"/>
              <a:gd name="connsiteY9" fmla="*/ 269242 h 1615421"/>
              <a:gd name="connsiteX10" fmla="*/ 4475781 w 4475781"/>
              <a:gd name="connsiteY10" fmla="*/ 807711 h 1615421"/>
              <a:gd name="connsiteX11" fmla="*/ 4475781 w 4475781"/>
              <a:gd name="connsiteY11" fmla="*/ 1346179 h 1615421"/>
              <a:gd name="connsiteX12" fmla="*/ 4206539 w 4475781"/>
              <a:gd name="connsiteY12" fmla="*/ 1615421 h 1615421"/>
              <a:gd name="connsiteX13" fmla="*/ 3722814 w 4475781"/>
              <a:gd name="connsiteY13" fmla="*/ 1615421 h 1615421"/>
              <a:gd name="connsiteX14" fmla="*/ 3199716 w 4475781"/>
              <a:gd name="connsiteY14" fmla="*/ 1615421 h 1615421"/>
              <a:gd name="connsiteX15" fmla="*/ 2637245 w 4475781"/>
              <a:gd name="connsiteY15" fmla="*/ 1615421 h 1615421"/>
              <a:gd name="connsiteX16" fmla="*/ 2153520 w 4475781"/>
              <a:gd name="connsiteY16" fmla="*/ 1615421 h 1615421"/>
              <a:gd name="connsiteX17" fmla="*/ 1512303 w 4475781"/>
              <a:gd name="connsiteY17" fmla="*/ 1615421 h 1615421"/>
              <a:gd name="connsiteX18" fmla="*/ 949832 w 4475781"/>
              <a:gd name="connsiteY18" fmla="*/ 1615421 h 1615421"/>
              <a:gd name="connsiteX19" fmla="*/ 269242 w 4475781"/>
              <a:gd name="connsiteY19" fmla="*/ 1615421 h 1615421"/>
              <a:gd name="connsiteX20" fmla="*/ 0 w 4475781"/>
              <a:gd name="connsiteY20" fmla="*/ 1346179 h 1615421"/>
              <a:gd name="connsiteX21" fmla="*/ 0 w 4475781"/>
              <a:gd name="connsiteY21" fmla="*/ 786172 h 1615421"/>
              <a:gd name="connsiteX22" fmla="*/ 0 w 4475781"/>
              <a:gd name="connsiteY22" fmla="*/ 269242 h 161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75781" h="1615421" fill="none" extrusionOk="0">
                <a:moveTo>
                  <a:pt x="0" y="269242"/>
                </a:moveTo>
                <a:cubicBezTo>
                  <a:pt x="-34660" y="118582"/>
                  <a:pt x="141795" y="18296"/>
                  <a:pt x="269242" y="0"/>
                </a:cubicBezTo>
                <a:cubicBezTo>
                  <a:pt x="488184" y="-52769"/>
                  <a:pt x="626197" y="5939"/>
                  <a:pt x="831713" y="0"/>
                </a:cubicBezTo>
                <a:cubicBezTo>
                  <a:pt x="1037229" y="-5939"/>
                  <a:pt x="1135292" y="54970"/>
                  <a:pt x="1315438" y="0"/>
                </a:cubicBezTo>
                <a:cubicBezTo>
                  <a:pt x="1495584" y="-54970"/>
                  <a:pt x="1682541" y="51982"/>
                  <a:pt x="1917282" y="0"/>
                </a:cubicBezTo>
                <a:cubicBezTo>
                  <a:pt x="2152023" y="-51982"/>
                  <a:pt x="2291087" y="40691"/>
                  <a:pt x="2401007" y="0"/>
                </a:cubicBezTo>
                <a:cubicBezTo>
                  <a:pt x="2510927" y="-40691"/>
                  <a:pt x="2728196" y="36344"/>
                  <a:pt x="3002851" y="0"/>
                </a:cubicBezTo>
                <a:cubicBezTo>
                  <a:pt x="3277506" y="-36344"/>
                  <a:pt x="3260028" y="34940"/>
                  <a:pt x="3447203" y="0"/>
                </a:cubicBezTo>
                <a:cubicBezTo>
                  <a:pt x="3634378" y="-34940"/>
                  <a:pt x="3847880" y="83077"/>
                  <a:pt x="4206539" y="0"/>
                </a:cubicBezTo>
                <a:cubicBezTo>
                  <a:pt x="4383056" y="25796"/>
                  <a:pt x="4500027" y="106047"/>
                  <a:pt x="4475781" y="269242"/>
                </a:cubicBezTo>
                <a:cubicBezTo>
                  <a:pt x="4504319" y="437168"/>
                  <a:pt x="4445610" y="679582"/>
                  <a:pt x="4475781" y="807711"/>
                </a:cubicBezTo>
                <a:cubicBezTo>
                  <a:pt x="4505952" y="935840"/>
                  <a:pt x="4456879" y="1229326"/>
                  <a:pt x="4475781" y="1346179"/>
                </a:cubicBezTo>
                <a:cubicBezTo>
                  <a:pt x="4485502" y="1492304"/>
                  <a:pt x="4351289" y="1642771"/>
                  <a:pt x="4206539" y="1615421"/>
                </a:cubicBezTo>
                <a:cubicBezTo>
                  <a:pt x="4094373" y="1637137"/>
                  <a:pt x="3841557" y="1610183"/>
                  <a:pt x="3722814" y="1615421"/>
                </a:cubicBezTo>
                <a:cubicBezTo>
                  <a:pt x="3604072" y="1620659"/>
                  <a:pt x="3321820" y="1605155"/>
                  <a:pt x="3199716" y="1615421"/>
                </a:cubicBezTo>
                <a:cubicBezTo>
                  <a:pt x="3077612" y="1625687"/>
                  <a:pt x="2857133" y="1558826"/>
                  <a:pt x="2637245" y="1615421"/>
                </a:cubicBezTo>
                <a:cubicBezTo>
                  <a:pt x="2417357" y="1672016"/>
                  <a:pt x="2286861" y="1580915"/>
                  <a:pt x="2153520" y="1615421"/>
                </a:cubicBezTo>
                <a:cubicBezTo>
                  <a:pt x="2020180" y="1649927"/>
                  <a:pt x="1719164" y="1550798"/>
                  <a:pt x="1512303" y="1615421"/>
                </a:cubicBezTo>
                <a:cubicBezTo>
                  <a:pt x="1305442" y="1680044"/>
                  <a:pt x="1206106" y="1557982"/>
                  <a:pt x="949832" y="1615421"/>
                </a:cubicBezTo>
                <a:cubicBezTo>
                  <a:pt x="693558" y="1672860"/>
                  <a:pt x="553651" y="1607359"/>
                  <a:pt x="269242" y="1615421"/>
                </a:cubicBezTo>
                <a:cubicBezTo>
                  <a:pt x="112023" y="1605672"/>
                  <a:pt x="19307" y="1473987"/>
                  <a:pt x="0" y="1346179"/>
                </a:cubicBezTo>
                <a:cubicBezTo>
                  <a:pt x="-67185" y="1088625"/>
                  <a:pt x="26000" y="932104"/>
                  <a:pt x="0" y="786172"/>
                </a:cubicBezTo>
                <a:cubicBezTo>
                  <a:pt x="-26000" y="640240"/>
                  <a:pt x="9116" y="436567"/>
                  <a:pt x="0" y="269242"/>
                </a:cubicBezTo>
                <a:close/>
              </a:path>
              <a:path w="4475781" h="1615421" stroke="0" extrusionOk="0">
                <a:moveTo>
                  <a:pt x="0" y="269242"/>
                </a:moveTo>
                <a:cubicBezTo>
                  <a:pt x="-5100" y="117398"/>
                  <a:pt x="79124" y="15546"/>
                  <a:pt x="269242" y="0"/>
                </a:cubicBezTo>
                <a:cubicBezTo>
                  <a:pt x="530207" y="-14775"/>
                  <a:pt x="772593" y="1081"/>
                  <a:pt x="910459" y="0"/>
                </a:cubicBezTo>
                <a:cubicBezTo>
                  <a:pt x="1048325" y="-1081"/>
                  <a:pt x="1257086" y="46649"/>
                  <a:pt x="1433557" y="0"/>
                </a:cubicBezTo>
                <a:cubicBezTo>
                  <a:pt x="1610028" y="-46649"/>
                  <a:pt x="1771582" y="53345"/>
                  <a:pt x="1917282" y="0"/>
                </a:cubicBezTo>
                <a:cubicBezTo>
                  <a:pt x="2062982" y="-53345"/>
                  <a:pt x="2260649" y="12551"/>
                  <a:pt x="2519126" y="0"/>
                </a:cubicBezTo>
                <a:cubicBezTo>
                  <a:pt x="2777603" y="-12551"/>
                  <a:pt x="2799254" y="51949"/>
                  <a:pt x="3042224" y="0"/>
                </a:cubicBezTo>
                <a:cubicBezTo>
                  <a:pt x="3285194" y="-51949"/>
                  <a:pt x="3486063" y="18095"/>
                  <a:pt x="3683441" y="0"/>
                </a:cubicBezTo>
                <a:cubicBezTo>
                  <a:pt x="3880819" y="-18095"/>
                  <a:pt x="4030716" y="52898"/>
                  <a:pt x="4206539" y="0"/>
                </a:cubicBezTo>
                <a:cubicBezTo>
                  <a:pt x="4346920" y="13758"/>
                  <a:pt x="4448411" y="88799"/>
                  <a:pt x="4475781" y="269242"/>
                </a:cubicBezTo>
                <a:cubicBezTo>
                  <a:pt x="4526376" y="481935"/>
                  <a:pt x="4451358" y="645536"/>
                  <a:pt x="4475781" y="786172"/>
                </a:cubicBezTo>
                <a:cubicBezTo>
                  <a:pt x="4500204" y="926808"/>
                  <a:pt x="4433165" y="1096729"/>
                  <a:pt x="4475781" y="1346179"/>
                </a:cubicBezTo>
                <a:cubicBezTo>
                  <a:pt x="4496334" y="1474567"/>
                  <a:pt x="4388873" y="1593732"/>
                  <a:pt x="4206539" y="1615421"/>
                </a:cubicBezTo>
                <a:cubicBezTo>
                  <a:pt x="3965687" y="1679477"/>
                  <a:pt x="3895549" y="1558910"/>
                  <a:pt x="3644068" y="1615421"/>
                </a:cubicBezTo>
                <a:cubicBezTo>
                  <a:pt x="3392587" y="1671932"/>
                  <a:pt x="3357129" y="1561539"/>
                  <a:pt x="3160343" y="1615421"/>
                </a:cubicBezTo>
                <a:cubicBezTo>
                  <a:pt x="2963557" y="1669303"/>
                  <a:pt x="2784886" y="1582298"/>
                  <a:pt x="2597872" y="1615421"/>
                </a:cubicBezTo>
                <a:cubicBezTo>
                  <a:pt x="2410858" y="1648544"/>
                  <a:pt x="2175548" y="1596060"/>
                  <a:pt x="1956655" y="1615421"/>
                </a:cubicBezTo>
                <a:cubicBezTo>
                  <a:pt x="1737762" y="1634782"/>
                  <a:pt x="1645810" y="1588565"/>
                  <a:pt x="1394184" y="1615421"/>
                </a:cubicBezTo>
                <a:cubicBezTo>
                  <a:pt x="1142558" y="1642277"/>
                  <a:pt x="1168140" y="1610692"/>
                  <a:pt x="949832" y="1615421"/>
                </a:cubicBezTo>
                <a:cubicBezTo>
                  <a:pt x="731524" y="1620150"/>
                  <a:pt x="606354" y="1543542"/>
                  <a:pt x="269242" y="1615421"/>
                </a:cubicBezTo>
                <a:cubicBezTo>
                  <a:pt x="150942" y="1597390"/>
                  <a:pt x="-8822" y="1508882"/>
                  <a:pt x="0" y="1346179"/>
                </a:cubicBezTo>
                <a:cubicBezTo>
                  <a:pt x="-33408" y="1119785"/>
                  <a:pt x="24513" y="940656"/>
                  <a:pt x="0" y="818480"/>
                </a:cubicBezTo>
                <a:cubicBezTo>
                  <a:pt x="-24513" y="696304"/>
                  <a:pt x="22647" y="423560"/>
                  <a:pt x="0" y="269242"/>
                </a:cubicBezTo>
                <a:close/>
              </a:path>
            </a:pathLst>
          </a:custGeom>
          <a:solidFill>
            <a:srgbClr val="7E65A9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Nombre Moyen de Substances DOPD par produit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endParaRPr lang="fr-FR" sz="1600" dirty="0"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0,93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A7996A3-99F2-93DB-6C0A-EAA1D9F8366A}"/>
              </a:ext>
            </a:extLst>
          </p:cNvPr>
          <p:cNvSpPr/>
          <p:nvPr/>
        </p:nvSpPr>
        <p:spPr>
          <a:xfrm>
            <a:off x="6144989" y="4845943"/>
            <a:ext cx="4475781" cy="1615421"/>
          </a:xfrm>
          <a:custGeom>
            <a:avLst/>
            <a:gdLst>
              <a:gd name="connsiteX0" fmla="*/ 0 w 4475781"/>
              <a:gd name="connsiteY0" fmla="*/ 269242 h 1615421"/>
              <a:gd name="connsiteX1" fmla="*/ 269242 w 4475781"/>
              <a:gd name="connsiteY1" fmla="*/ 0 h 1615421"/>
              <a:gd name="connsiteX2" fmla="*/ 831713 w 4475781"/>
              <a:gd name="connsiteY2" fmla="*/ 0 h 1615421"/>
              <a:gd name="connsiteX3" fmla="*/ 1315438 w 4475781"/>
              <a:gd name="connsiteY3" fmla="*/ 0 h 1615421"/>
              <a:gd name="connsiteX4" fmla="*/ 1917282 w 4475781"/>
              <a:gd name="connsiteY4" fmla="*/ 0 h 1615421"/>
              <a:gd name="connsiteX5" fmla="*/ 2401007 w 4475781"/>
              <a:gd name="connsiteY5" fmla="*/ 0 h 1615421"/>
              <a:gd name="connsiteX6" fmla="*/ 3002851 w 4475781"/>
              <a:gd name="connsiteY6" fmla="*/ 0 h 1615421"/>
              <a:gd name="connsiteX7" fmla="*/ 3447203 w 4475781"/>
              <a:gd name="connsiteY7" fmla="*/ 0 h 1615421"/>
              <a:gd name="connsiteX8" fmla="*/ 4206539 w 4475781"/>
              <a:gd name="connsiteY8" fmla="*/ 0 h 1615421"/>
              <a:gd name="connsiteX9" fmla="*/ 4475781 w 4475781"/>
              <a:gd name="connsiteY9" fmla="*/ 269242 h 1615421"/>
              <a:gd name="connsiteX10" fmla="*/ 4475781 w 4475781"/>
              <a:gd name="connsiteY10" fmla="*/ 807711 h 1615421"/>
              <a:gd name="connsiteX11" fmla="*/ 4475781 w 4475781"/>
              <a:gd name="connsiteY11" fmla="*/ 1346179 h 1615421"/>
              <a:gd name="connsiteX12" fmla="*/ 4206539 w 4475781"/>
              <a:gd name="connsiteY12" fmla="*/ 1615421 h 1615421"/>
              <a:gd name="connsiteX13" fmla="*/ 3722814 w 4475781"/>
              <a:gd name="connsiteY13" fmla="*/ 1615421 h 1615421"/>
              <a:gd name="connsiteX14" fmla="*/ 3199716 w 4475781"/>
              <a:gd name="connsiteY14" fmla="*/ 1615421 h 1615421"/>
              <a:gd name="connsiteX15" fmla="*/ 2637245 w 4475781"/>
              <a:gd name="connsiteY15" fmla="*/ 1615421 h 1615421"/>
              <a:gd name="connsiteX16" fmla="*/ 2153520 w 4475781"/>
              <a:gd name="connsiteY16" fmla="*/ 1615421 h 1615421"/>
              <a:gd name="connsiteX17" fmla="*/ 1512303 w 4475781"/>
              <a:gd name="connsiteY17" fmla="*/ 1615421 h 1615421"/>
              <a:gd name="connsiteX18" fmla="*/ 949832 w 4475781"/>
              <a:gd name="connsiteY18" fmla="*/ 1615421 h 1615421"/>
              <a:gd name="connsiteX19" fmla="*/ 269242 w 4475781"/>
              <a:gd name="connsiteY19" fmla="*/ 1615421 h 1615421"/>
              <a:gd name="connsiteX20" fmla="*/ 0 w 4475781"/>
              <a:gd name="connsiteY20" fmla="*/ 1346179 h 1615421"/>
              <a:gd name="connsiteX21" fmla="*/ 0 w 4475781"/>
              <a:gd name="connsiteY21" fmla="*/ 786172 h 1615421"/>
              <a:gd name="connsiteX22" fmla="*/ 0 w 4475781"/>
              <a:gd name="connsiteY22" fmla="*/ 269242 h 161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75781" h="1615421" fill="none" extrusionOk="0">
                <a:moveTo>
                  <a:pt x="0" y="269242"/>
                </a:moveTo>
                <a:cubicBezTo>
                  <a:pt x="-34660" y="118582"/>
                  <a:pt x="141795" y="18296"/>
                  <a:pt x="269242" y="0"/>
                </a:cubicBezTo>
                <a:cubicBezTo>
                  <a:pt x="488184" y="-52769"/>
                  <a:pt x="626197" y="5939"/>
                  <a:pt x="831713" y="0"/>
                </a:cubicBezTo>
                <a:cubicBezTo>
                  <a:pt x="1037229" y="-5939"/>
                  <a:pt x="1135292" y="54970"/>
                  <a:pt x="1315438" y="0"/>
                </a:cubicBezTo>
                <a:cubicBezTo>
                  <a:pt x="1495584" y="-54970"/>
                  <a:pt x="1682541" y="51982"/>
                  <a:pt x="1917282" y="0"/>
                </a:cubicBezTo>
                <a:cubicBezTo>
                  <a:pt x="2152023" y="-51982"/>
                  <a:pt x="2291087" y="40691"/>
                  <a:pt x="2401007" y="0"/>
                </a:cubicBezTo>
                <a:cubicBezTo>
                  <a:pt x="2510927" y="-40691"/>
                  <a:pt x="2728196" y="36344"/>
                  <a:pt x="3002851" y="0"/>
                </a:cubicBezTo>
                <a:cubicBezTo>
                  <a:pt x="3277506" y="-36344"/>
                  <a:pt x="3260028" y="34940"/>
                  <a:pt x="3447203" y="0"/>
                </a:cubicBezTo>
                <a:cubicBezTo>
                  <a:pt x="3634378" y="-34940"/>
                  <a:pt x="3847880" y="83077"/>
                  <a:pt x="4206539" y="0"/>
                </a:cubicBezTo>
                <a:cubicBezTo>
                  <a:pt x="4383056" y="25796"/>
                  <a:pt x="4500027" y="106047"/>
                  <a:pt x="4475781" y="269242"/>
                </a:cubicBezTo>
                <a:cubicBezTo>
                  <a:pt x="4504319" y="437168"/>
                  <a:pt x="4445610" y="679582"/>
                  <a:pt x="4475781" y="807711"/>
                </a:cubicBezTo>
                <a:cubicBezTo>
                  <a:pt x="4505952" y="935840"/>
                  <a:pt x="4456879" y="1229326"/>
                  <a:pt x="4475781" y="1346179"/>
                </a:cubicBezTo>
                <a:cubicBezTo>
                  <a:pt x="4485502" y="1492304"/>
                  <a:pt x="4351289" y="1642771"/>
                  <a:pt x="4206539" y="1615421"/>
                </a:cubicBezTo>
                <a:cubicBezTo>
                  <a:pt x="4094373" y="1637137"/>
                  <a:pt x="3841557" y="1610183"/>
                  <a:pt x="3722814" y="1615421"/>
                </a:cubicBezTo>
                <a:cubicBezTo>
                  <a:pt x="3604072" y="1620659"/>
                  <a:pt x="3321820" y="1605155"/>
                  <a:pt x="3199716" y="1615421"/>
                </a:cubicBezTo>
                <a:cubicBezTo>
                  <a:pt x="3077612" y="1625687"/>
                  <a:pt x="2857133" y="1558826"/>
                  <a:pt x="2637245" y="1615421"/>
                </a:cubicBezTo>
                <a:cubicBezTo>
                  <a:pt x="2417357" y="1672016"/>
                  <a:pt x="2286861" y="1580915"/>
                  <a:pt x="2153520" y="1615421"/>
                </a:cubicBezTo>
                <a:cubicBezTo>
                  <a:pt x="2020180" y="1649927"/>
                  <a:pt x="1719164" y="1550798"/>
                  <a:pt x="1512303" y="1615421"/>
                </a:cubicBezTo>
                <a:cubicBezTo>
                  <a:pt x="1305442" y="1680044"/>
                  <a:pt x="1206106" y="1557982"/>
                  <a:pt x="949832" y="1615421"/>
                </a:cubicBezTo>
                <a:cubicBezTo>
                  <a:pt x="693558" y="1672860"/>
                  <a:pt x="553651" y="1607359"/>
                  <a:pt x="269242" y="1615421"/>
                </a:cubicBezTo>
                <a:cubicBezTo>
                  <a:pt x="112023" y="1605672"/>
                  <a:pt x="19307" y="1473987"/>
                  <a:pt x="0" y="1346179"/>
                </a:cubicBezTo>
                <a:cubicBezTo>
                  <a:pt x="-67185" y="1088625"/>
                  <a:pt x="26000" y="932104"/>
                  <a:pt x="0" y="786172"/>
                </a:cubicBezTo>
                <a:cubicBezTo>
                  <a:pt x="-26000" y="640240"/>
                  <a:pt x="9116" y="436567"/>
                  <a:pt x="0" y="269242"/>
                </a:cubicBezTo>
                <a:close/>
              </a:path>
              <a:path w="4475781" h="1615421" stroke="0" extrusionOk="0">
                <a:moveTo>
                  <a:pt x="0" y="269242"/>
                </a:moveTo>
                <a:cubicBezTo>
                  <a:pt x="-5100" y="117398"/>
                  <a:pt x="79124" y="15546"/>
                  <a:pt x="269242" y="0"/>
                </a:cubicBezTo>
                <a:cubicBezTo>
                  <a:pt x="530207" y="-14775"/>
                  <a:pt x="772593" y="1081"/>
                  <a:pt x="910459" y="0"/>
                </a:cubicBezTo>
                <a:cubicBezTo>
                  <a:pt x="1048325" y="-1081"/>
                  <a:pt x="1257086" y="46649"/>
                  <a:pt x="1433557" y="0"/>
                </a:cubicBezTo>
                <a:cubicBezTo>
                  <a:pt x="1610028" y="-46649"/>
                  <a:pt x="1771582" y="53345"/>
                  <a:pt x="1917282" y="0"/>
                </a:cubicBezTo>
                <a:cubicBezTo>
                  <a:pt x="2062982" y="-53345"/>
                  <a:pt x="2260649" y="12551"/>
                  <a:pt x="2519126" y="0"/>
                </a:cubicBezTo>
                <a:cubicBezTo>
                  <a:pt x="2777603" y="-12551"/>
                  <a:pt x="2799254" y="51949"/>
                  <a:pt x="3042224" y="0"/>
                </a:cubicBezTo>
                <a:cubicBezTo>
                  <a:pt x="3285194" y="-51949"/>
                  <a:pt x="3486063" y="18095"/>
                  <a:pt x="3683441" y="0"/>
                </a:cubicBezTo>
                <a:cubicBezTo>
                  <a:pt x="3880819" y="-18095"/>
                  <a:pt x="4030716" y="52898"/>
                  <a:pt x="4206539" y="0"/>
                </a:cubicBezTo>
                <a:cubicBezTo>
                  <a:pt x="4346920" y="13758"/>
                  <a:pt x="4448411" y="88799"/>
                  <a:pt x="4475781" y="269242"/>
                </a:cubicBezTo>
                <a:cubicBezTo>
                  <a:pt x="4526376" y="481935"/>
                  <a:pt x="4451358" y="645536"/>
                  <a:pt x="4475781" y="786172"/>
                </a:cubicBezTo>
                <a:cubicBezTo>
                  <a:pt x="4500204" y="926808"/>
                  <a:pt x="4433165" y="1096729"/>
                  <a:pt x="4475781" y="1346179"/>
                </a:cubicBezTo>
                <a:cubicBezTo>
                  <a:pt x="4496334" y="1474567"/>
                  <a:pt x="4388873" y="1593732"/>
                  <a:pt x="4206539" y="1615421"/>
                </a:cubicBezTo>
                <a:cubicBezTo>
                  <a:pt x="3965687" y="1679477"/>
                  <a:pt x="3895549" y="1558910"/>
                  <a:pt x="3644068" y="1615421"/>
                </a:cubicBezTo>
                <a:cubicBezTo>
                  <a:pt x="3392587" y="1671932"/>
                  <a:pt x="3357129" y="1561539"/>
                  <a:pt x="3160343" y="1615421"/>
                </a:cubicBezTo>
                <a:cubicBezTo>
                  <a:pt x="2963557" y="1669303"/>
                  <a:pt x="2784886" y="1582298"/>
                  <a:pt x="2597872" y="1615421"/>
                </a:cubicBezTo>
                <a:cubicBezTo>
                  <a:pt x="2410858" y="1648544"/>
                  <a:pt x="2175548" y="1596060"/>
                  <a:pt x="1956655" y="1615421"/>
                </a:cubicBezTo>
                <a:cubicBezTo>
                  <a:pt x="1737762" y="1634782"/>
                  <a:pt x="1645810" y="1588565"/>
                  <a:pt x="1394184" y="1615421"/>
                </a:cubicBezTo>
                <a:cubicBezTo>
                  <a:pt x="1142558" y="1642277"/>
                  <a:pt x="1168140" y="1610692"/>
                  <a:pt x="949832" y="1615421"/>
                </a:cubicBezTo>
                <a:cubicBezTo>
                  <a:pt x="731524" y="1620150"/>
                  <a:pt x="606354" y="1543542"/>
                  <a:pt x="269242" y="1615421"/>
                </a:cubicBezTo>
                <a:cubicBezTo>
                  <a:pt x="150942" y="1597390"/>
                  <a:pt x="-8822" y="1508882"/>
                  <a:pt x="0" y="1346179"/>
                </a:cubicBezTo>
                <a:cubicBezTo>
                  <a:pt x="-33408" y="1119785"/>
                  <a:pt x="24513" y="940656"/>
                  <a:pt x="0" y="818480"/>
                </a:cubicBezTo>
                <a:cubicBezTo>
                  <a:pt x="-24513" y="696304"/>
                  <a:pt x="22647" y="423560"/>
                  <a:pt x="0" y="269242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86248"/>
            </a:scheme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Nombre Moyen de Substances Interdites par produit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endParaRPr lang="fr-FR" sz="1600" dirty="0"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5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0,12</a:t>
            </a:r>
          </a:p>
        </p:txBody>
      </p:sp>
      <p:sp>
        <p:nvSpPr>
          <p:cNvPr id="15" name="Nuage 14">
            <a:extLst>
              <a:ext uri="{FF2B5EF4-FFF2-40B4-BE49-F238E27FC236}">
                <a16:creationId xmlns:a16="http://schemas.microsoft.com/office/drawing/2014/main" id="{C8BCB30B-2394-6E1F-AE2A-BAFD09E15834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4A0BAF-463E-150C-2A27-A27251F47F06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</a:p>
        </p:txBody>
      </p:sp>
      <p:sp>
        <p:nvSpPr>
          <p:cNvPr id="18" name="Entrée manuelle 17">
            <a:extLst>
              <a:ext uri="{FF2B5EF4-FFF2-40B4-BE49-F238E27FC236}">
                <a16:creationId xmlns:a16="http://schemas.microsoft.com/office/drawing/2014/main" id="{AAEDC1E1-0782-3545-E4C0-3B04AAD81A3C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3583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5EC95-461C-0FB8-8A1E-74605250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FAA5B3CD-DA06-CD42-86F3-C0EC8948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797A89-68FB-EBAE-DA08-7FF850B41E52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D96E4-D269-44A5-71D4-8B00646A7500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22930-FE8C-8FC7-AA01-B3787B34CAB3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CD408-1E13-7BFD-FEC0-BFCB9301081A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EDA09C-DAED-CD47-6B14-670FADFDD4D5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Ingrédients de produits Cosmétique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F19799-1D7D-C06F-5B99-8A23F1140DDA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Sephora</a:t>
            </a:r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A748BD6-0F23-DD73-6041-DEA9C3EE3A9B}"/>
              </a:ext>
            </a:extLst>
          </p:cNvPr>
          <p:cNvSpPr/>
          <p:nvPr/>
        </p:nvSpPr>
        <p:spPr>
          <a:xfrm>
            <a:off x="1712602" y="4082068"/>
            <a:ext cx="8553141" cy="852593"/>
          </a:xfrm>
          <a:custGeom>
            <a:avLst/>
            <a:gdLst>
              <a:gd name="connsiteX0" fmla="*/ 0 w 8553141"/>
              <a:gd name="connsiteY0" fmla="*/ 142102 h 852593"/>
              <a:gd name="connsiteX1" fmla="*/ 142102 w 8553141"/>
              <a:gd name="connsiteY1" fmla="*/ 0 h 852593"/>
              <a:gd name="connsiteX2" fmla="*/ 732740 w 8553141"/>
              <a:gd name="connsiteY2" fmla="*/ 0 h 852593"/>
              <a:gd name="connsiteX3" fmla="*/ 1323379 w 8553141"/>
              <a:gd name="connsiteY3" fmla="*/ 0 h 852593"/>
              <a:gd name="connsiteX4" fmla="*/ 1748638 w 8553141"/>
              <a:gd name="connsiteY4" fmla="*/ 0 h 852593"/>
              <a:gd name="connsiteX5" fmla="*/ 2504655 w 8553141"/>
              <a:gd name="connsiteY5" fmla="*/ 0 h 852593"/>
              <a:gd name="connsiteX6" fmla="*/ 3095294 w 8553141"/>
              <a:gd name="connsiteY6" fmla="*/ 0 h 852593"/>
              <a:gd name="connsiteX7" fmla="*/ 3851311 w 8553141"/>
              <a:gd name="connsiteY7" fmla="*/ 0 h 852593"/>
              <a:gd name="connsiteX8" fmla="*/ 4524639 w 8553141"/>
              <a:gd name="connsiteY8" fmla="*/ 0 h 852593"/>
              <a:gd name="connsiteX9" fmla="*/ 5032588 w 8553141"/>
              <a:gd name="connsiteY9" fmla="*/ 0 h 852593"/>
              <a:gd name="connsiteX10" fmla="*/ 5705915 w 8553141"/>
              <a:gd name="connsiteY10" fmla="*/ 0 h 852593"/>
              <a:gd name="connsiteX11" fmla="*/ 6131175 w 8553141"/>
              <a:gd name="connsiteY11" fmla="*/ 0 h 852593"/>
              <a:gd name="connsiteX12" fmla="*/ 6721813 w 8553141"/>
              <a:gd name="connsiteY12" fmla="*/ 0 h 852593"/>
              <a:gd name="connsiteX13" fmla="*/ 7064384 w 8553141"/>
              <a:gd name="connsiteY13" fmla="*/ 0 h 852593"/>
              <a:gd name="connsiteX14" fmla="*/ 7820401 w 8553141"/>
              <a:gd name="connsiteY14" fmla="*/ 0 h 852593"/>
              <a:gd name="connsiteX15" fmla="*/ 8411039 w 8553141"/>
              <a:gd name="connsiteY15" fmla="*/ 0 h 852593"/>
              <a:gd name="connsiteX16" fmla="*/ 8553141 w 8553141"/>
              <a:gd name="connsiteY16" fmla="*/ 142102 h 852593"/>
              <a:gd name="connsiteX17" fmla="*/ 8553141 w 8553141"/>
              <a:gd name="connsiteY17" fmla="*/ 710491 h 852593"/>
              <a:gd name="connsiteX18" fmla="*/ 8411039 w 8553141"/>
              <a:gd name="connsiteY18" fmla="*/ 852593 h 852593"/>
              <a:gd name="connsiteX19" fmla="*/ 7820401 w 8553141"/>
              <a:gd name="connsiteY19" fmla="*/ 852593 h 852593"/>
              <a:gd name="connsiteX20" fmla="*/ 7147073 w 8553141"/>
              <a:gd name="connsiteY20" fmla="*/ 852593 h 852593"/>
              <a:gd name="connsiteX21" fmla="*/ 6391056 w 8553141"/>
              <a:gd name="connsiteY21" fmla="*/ 852593 h 852593"/>
              <a:gd name="connsiteX22" fmla="*/ 5717728 w 8553141"/>
              <a:gd name="connsiteY22" fmla="*/ 852593 h 852593"/>
              <a:gd name="connsiteX23" fmla="*/ 5292468 w 8553141"/>
              <a:gd name="connsiteY23" fmla="*/ 852593 h 852593"/>
              <a:gd name="connsiteX24" fmla="*/ 4619141 w 8553141"/>
              <a:gd name="connsiteY24" fmla="*/ 852593 h 852593"/>
              <a:gd name="connsiteX25" fmla="*/ 4111192 w 8553141"/>
              <a:gd name="connsiteY25" fmla="*/ 852593 h 852593"/>
              <a:gd name="connsiteX26" fmla="*/ 3685932 w 8553141"/>
              <a:gd name="connsiteY26" fmla="*/ 852593 h 852593"/>
              <a:gd name="connsiteX27" fmla="*/ 3343362 w 8553141"/>
              <a:gd name="connsiteY27" fmla="*/ 852593 h 852593"/>
              <a:gd name="connsiteX28" fmla="*/ 2918102 w 8553141"/>
              <a:gd name="connsiteY28" fmla="*/ 852593 h 852593"/>
              <a:gd name="connsiteX29" fmla="*/ 2492843 w 8553141"/>
              <a:gd name="connsiteY29" fmla="*/ 852593 h 852593"/>
              <a:gd name="connsiteX30" fmla="*/ 1902204 w 8553141"/>
              <a:gd name="connsiteY30" fmla="*/ 852593 h 852593"/>
              <a:gd name="connsiteX31" fmla="*/ 1311566 w 8553141"/>
              <a:gd name="connsiteY31" fmla="*/ 852593 h 852593"/>
              <a:gd name="connsiteX32" fmla="*/ 803617 w 8553141"/>
              <a:gd name="connsiteY32" fmla="*/ 852593 h 852593"/>
              <a:gd name="connsiteX33" fmla="*/ 142102 w 8553141"/>
              <a:gd name="connsiteY33" fmla="*/ 852593 h 852593"/>
              <a:gd name="connsiteX34" fmla="*/ 0 w 8553141"/>
              <a:gd name="connsiteY34" fmla="*/ 710491 h 852593"/>
              <a:gd name="connsiteX35" fmla="*/ 0 w 8553141"/>
              <a:gd name="connsiteY35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53141" h="852593" fill="none" extrusionOk="0">
                <a:moveTo>
                  <a:pt x="0" y="142102"/>
                </a:moveTo>
                <a:cubicBezTo>
                  <a:pt x="19204" y="64231"/>
                  <a:pt x="65396" y="1839"/>
                  <a:pt x="142102" y="0"/>
                </a:cubicBezTo>
                <a:cubicBezTo>
                  <a:pt x="264909" y="-16051"/>
                  <a:pt x="475050" y="38448"/>
                  <a:pt x="732740" y="0"/>
                </a:cubicBezTo>
                <a:cubicBezTo>
                  <a:pt x="990430" y="-38448"/>
                  <a:pt x="1052365" y="39895"/>
                  <a:pt x="1323379" y="0"/>
                </a:cubicBezTo>
                <a:cubicBezTo>
                  <a:pt x="1594393" y="-39895"/>
                  <a:pt x="1598823" y="44256"/>
                  <a:pt x="1748638" y="0"/>
                </a:cubicBezTo>
                <a:cubicBezTo>
                  <a:pt x="1898453" y="-44256"/>
                  <a:pt x="2237996" y="70908"/>
                  <a:pt x="2504655" y="0"/>
                </a:cubicBezTo>
                <a:cubicBezTo>
                  <a:pt x="2771314" y="-70908"/>
                  <a:pt x="2934549" y="35303"/>
                  <a:pt x="3095294" y="0"/>
                </a:cubicBezTo>
                <a:cubicBezTo>
                  <a:pt x="3256039" y="-35303"/>
                  <a:pt x="3675740" y="86874"/>
                  <a:pt x="3851311" y="0"/>
                </a:cubicBezTo>
                <a:cubicBezTo>
                  <a:pt x="4026882" y="-86874"/>
                  <a:pt x="4386824" y="65140"/>
                  <a:pt x="4524639" y="0"/>
                </a:cubicBezTo>
                <a:cubicBezTo>
                  <a:pt x="4662454" y="-65140"/>
                  <a:pt x="4827423" y="11381"/>
                  <a:pt x="5032588" y="0"/>
                </a:cubicBezTo>
                <a:cubicBezTo>
                  <a:pt x="5237753" y="-11381"/>
                  <a:pt x="5533450" y="21283"/>
                  <a:pt x="5705915" y="0"/>
                </a:cubicBezTo>
                <a:cubicBezTo>
                  <a:pt x="5878380" y="-21283"/>
                  <a:pt x="6019237" y="17277"/>
                  <a:pt x="6131175" y="0"/>
                </a:cubicBezTo>
                <a:cubicBezTo>
                  <a:pt x="6243113" y="-17277"/>
                  <a:pt x="6452933" y="9235"/>
                  <a:pt x="6721813" y="0"/>
                </a:cubicBezTo>
                <a:cubicBezTo>
                  <a:pt x="6990693" y="-9235"/>
                  <a:pt x="6915034" y="22177"/>
                  <a:pt x="7064384" y="0"/>
                </a:cubicBezTo>
                <a:cubicBezTo>
                  <a:pt x="7213734" y="-22177"/>
                  <a:pt x="7587665" y="60619"/>
                  <a:pt x="7820401" y="0"/>
                </a:cubicBezTo>
                <a:cubicBezTo>
                  <a:pt x="8053137" y="-60619"/>
                  <a:pt x="8258202" y="42035"/>
                  <a:pt x="8411039" y="0"/>
                </a:cubicBezTo>
                <a:cubicBezTo>
                  <a:pt x="8491006" y="-5753"/>
                  <a:pt x="8557302" y="47993"/>
                  <a:pt x="8553141" y="142102"/>
                </a:cubicBezTo>
                <a:cubicBezTo>
                  <a:pt x="8580467" y="381613"/>
                  <a:pt x="8510852" y="576853"/>
                  <a:pt x="8553141" y="710491"/>
                </a:cubicBezTo>
                <a:cubicBezTo>
                  <a:pt x="8549733" y="799267"/>
                  <a:pt x="8497624" y="866870"/>
                  <a:pt x="8411039" y="852593"/>
                </a:cubicBezTo>
                <a:cubicBezTo>
                  <a:pt x="8290743" y="912660"/>
                  <a:pt x="7969887" y="787291"/>
                  <a:pt x="7820401" y="852593"/>
                </a:cubicBezTo>
                <a:cubicBezTo>
                  <a:pt x="7670915" y="917895"/>
                  <a:pt x="7341126" y="812200"/>
                  <a:pt x="7147073" y="852593"/>
                </a:cubicBezTo>
                <a:cubicBezTo>
                  <a:pt x="6953020" y="892986"/>
                  <a:pt x="6562649" y="776393"/>
                  <a:pt x="6391056" y="852593"/>
                </a:cubicBezTo>
                <a:cubicBezTo>
                  <a:pt x="6219463" y="928793"/>
                  <a:pt x="5961830" y="841863"/>
                  <a:pt x="5717728" y="852593"/>
                </a:cubicBezTo>
                <a:cubicBezTo>
                  <a:pt x="5473626" y="863323"/>
                  <a:pt x="5434973" y="844413"/>
                  <a:pt x="5292468" y="852593"/>
                </a:cubicBezTo>
                <a:cubicBezTo>
                  <a:pt x="5149963" y="860773"/>
                  <a:pt x="4952859" y="797686"/>
                  <a:pt x="4619141" y="852593"/>
                </a:cubicBezTo>
                <a:cubicBezTo>
                  <a:pt x="4285423" y="907500"/>
                  <a:pt x="4215024" y="814070"/>
                  <a:pt x="4111192" y="852593"/>
                </a:cubicBezTo>
                <a:cubicBezTo>
                  <a:pt x="4007360" y="891116"/>
                  <a:pt x="3898298" y="813558"/>
                  <a:pt x="3685932" y="852593"/>
                </a:cubicBezTo>
                <a:cubicBezTo>
                  <a:pt x="3473566" y="891628"/>
                  <a:pt x="3499673" y="814007"/>
                  <a:pt x="3343362" y="852593"/>
                </a:cubicBezTo>
                <a:cubicBezTo>
                  <a:pt x="3187051" y="891179"/>
                  <a:pt x="3047452" y="808011"/>
                  <a:pt x="2918102" y="852593"/>
                </a:cubicBezTo>
                <a:cubicBezTo>
                  <a:pt x="2788752" y="897175"/>
                  <a:pt x="2616188" y="806784"/>
                  <a:pt x="2492843" y="852593"/>
                </a:cubicBezTo>
                <a:cubicBezTo>
                  <a:pt x="2369498" y="898402"/>
                  <a:pt x="2066506" y="829220"/>
                  <a:pt x="1902204" y="852593"/>
                </a:cubicBezTo>
                <a:cubicBezTo>
                  <a:pt x="1737902" y="875966"/>
                  <a:pt x="1447777" y="842502"/>
                  <a:pt x="1311566" y="852593"/>
                </a:cubicBezTo>
                <a:cubicBezTo>
                  <a:pt x="1175355" y="862684"/>
                  <a:pt x="968157" y="849931"/>
                  <a:pt x="803617" y="852593"/>
                </a:cubicBezTo>
                <a:cubicBezTo>
                  <a:pt x="639077" y="855255"/>
                  <a:pt x="324024" y="843086"/>
                  <a:pt x="142102" y="852593"/>
                </a:cubicBezTo>
                <a:cubicBezTo>
                  <a:pt x="51746" y="853897"/>
                  <a:pt x="6465" y="796851"/>
                  <a:pt x="0" y="710491"/>
                </a:cubicBezTo>
                <a:cubicBezTo>
                  <a:pt x="-41399" y="439993"/>
                  <a:pt x="10949" y="315690"/>
                  <a:pt x="0" y="142102"/>
                </a:cubicBezTo>
                <a:close/>
              </a:path>
              <a:path w="8553141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368739" y="-82194"/>
                  <a:pt x="745406" y="87556"/>
                  <a:pt x="898119" y="0"/>
                </a:cubicBezTo>
                <a:cubicBezTo>
                  <a:pt x="1050832" y="-87556"/>
                  <a:pt x="1263890" y="38061"/>
                  <a:pt x="1406068" y="0"/>
                </a:cubicBezTo>
                <a:cubicBezTo>
                  <a:pt x="1548246" y="-38061"/>
                  <a:pt x="1719454" y="14134"/>
                  <a:pt x="1831328" y="0"/>
                </a:cubicBezTo>
                <a:cubicBezTo>
                  <a:pt x="1943202" y="-14134"/>
                  <a:pt x="2358792" y="13182"/>
                  <a:pt x="2504655" y="0"/>
                </a:cubicBezTo>
                <a:cubicBezTo>
                  <a:pt x="2650518" y="-13182"/>
                  <a:pt x="2832138" y="21524"/>
                  <a:pt x="3012604" y="0"/>
                </a:cubicBezTo>
                <a:cubicBezTo>
                  <a:pt x="3193070" y="-21524"/>
                  <a:pt x="3540678" y="90594"/>
                  <a:pt x="3768622" y="0"/>
                </a:cubicBezTo>
                <a:cubicBezTo>
                  <a:pt x="3996566" y="-90594"/>
                  <a:pt x="4006502" y="46520"/>
                  <a:pt x="4193881" y="0"/>
                </a:cubicBezTo>
                <a:cubicBezTo>
                  <a:pt x="4381260" y="-46520"/>
                  <a:pt x="4583959" y="72092"/>
                  <a:pt x="4949898" y="0"/>
                </a:cubicBezTo>
                <a:cubicBezTo>
                  <a:pt x="5315837" y="-72092"/>
                  <a:pt x="5142100" y="14898"/>
                  <a:pt x="5292468" y="0"/>
                </a:cubicBezTo>
                <a:cubicBezTo>
                  <a:pt x="5442836" y="-14898"/>
                  <a:pt x="5601264" y="16448"/>
                  <a:pt x="5883107" y="0"/>
                </a:cubicBezTo>
                <a:cubicBezTo>
                  <a:pt x="6164950" y="-16448"/>
                  <a:pt x="6210356" y="25658"/>
                  <a:pt x="6473745" y="0"/>
                </a:cubicBezTo>
                <a:cubicBezTo>
                  <a:pt x="6737134" y="-25658"/>
                  <a:pt x="6830600" y="30519"/>
                  <a:pt x="6981694" y="0"/>
                </a:cubicBezTo>
                <a:cubicBezTo>
                  <a:pt x="7132788" y="-30519"/>
                  <a:pt x="7507828" y="50767"/>
                  <a:pt x="7737711" y="0"/>
                </a:cubicBezTo>
                <a:cubicBezTo>
                  <a:pt x="7967594" y="-50767"/>
                  <a:pt x="8094778" y="48713"/>
                  <a:pt x="8411039" y="0"/>
                </a:cubicBezTo>
                <a:cubicBezTo>
                  <a:pt x="8471519" y="2956"/>
                  <a:pt x="8548580" y="60474"/>
                  <a:pt x="8553141" y="142102"/>
                </a:cubicBezTo>
                <a:cubicBezTo>
                  <a:pt x="8581432" y="345279"/>
                  <a:pt x="8525994" y="427523"/>
                  <a:pt x="8553141" y="710491"/>
                </a:cubicBezTo>
                <a:cubicBezTo>
                  <a:pt x="8546897" y="770188"/>
                  <a:pt x="8503195" y="849815"/>
                  <a:pt x="8411039" y="852593"/>
                </a:cubicBezTo>
                <a:cubicBezTo>
                  <a:pt x="8304178" y="869643"/>
                  <a:pt x="8187121" y="818855"/>
                  <a:pt x="8068469" y="852593"/>
                </a:cubicBezTo>
                <a:cubicBezTo>
                  <a:pt x="7949817" y="886331"/>
                  <a:pt x="7505694" y="789281"/>
                  <a:pt x="7312452" y="852593"/>
                </a:cubicBezTo>
                <a:cubicBezTo>
                  <a:pt x="7119210" y="915905"/>
                  <a:pt x="6927359" y="832027"/>
                  <a:pt x="6721813" y="852593"/>
                </a:cubicBezTo>
                <a:cubicBezTo>
                  <a:pt x="6516267" y="873159"/>
                  <a:pt x="6411454" y="817970"/>
                  <a:pt x="6296554" y="852593"/>
                </a:cubicBezTo>
                <a:cubicBezTo>
                  <a:pt x="6181654" y="887216"/>
                  <a:pt x="5834928" y="820100"/>
                  <a:pt x="5705915" y="852593"/>
                </a:cubicBezTo>
                <a:cubicBezTo>
                  <a:pt x="5576902" y="885086"/>
                  <a:pt x="5443651" y="830847"/>
                  <a:pt x="5363345" y="852593"/>
                </a:cubicBezTo>
                <a:cubicBezTo>
                  <a:pt x="5283039" y="874339"/>
                  <a:pt x="5164051" y="830227"/>
                  <a:pt x="5020775" y="852593"/>
                </a:cubicBezTo>
                <a:cubicBezTo>
                  <a:pt x="4877499" y="874959"/>
                  <a:pt x="4694582" y="843344"/>
                  <a:pt x="4430136" y="852593"/>
                </a:cubicBezTo>
                <a:cubicBezTo>
                  <a:pt x="4165690" y="861842"/>
                  <a:pt x="4150070" y="825089"/>
                  <a:pt x="4004877" y="852593"/>
                </a:cubicBezTo>
                <a:cubicBezTo>
                  <a:pt x="3859684" y="880097"/>
                  <a:pt x="3503267" y="831379"/>
                  <a:pt x="3331549" y="852593"/>
                </a:cubicBezTo>
                <a:cubicBezTo>
                  <a:pt x="3159831" y="873807"/>
                  <a:pt x="3083174" y="848725"/>
                  <a:pt x="2906290" y="852593"/>
                </a:cubicBezTo>
                <a:cubicBezTo>
                  <a:pt x="2729406" y="856461"/>
                  <a:pt x="2401652" y="829266"/>
                  <a:pt x="2232962" y="852593"/>
                </a:cubicBezTo>
                <a:cubicBezTo>
                  <a:pt x="2064272" y="875920"/>
                  <a:pt x="2043132" y="832827"/>
                  <a:pt x="1890392" y="852593"/>
                </a:cubicBezTo>
                <a:cubicBezTo>
                  <a:pt x="1737652" y="872359"/>
                  <a:pt x="1479584" y="838931"/>
                  <a:pt x="1217064" y="852593"/>
                </a:cubicBezTo>
                <a:cubicBezTo>
                  <a:pt x="954544" y="866255"/>
                  <a:pt x="882865" y="824011"/>
                  <a:pt x="791804" y="852593"/>
                </a:cubicBezTo>
                <a:cubicBezTo>
                  <a:pt x="700743" y="881175"/>
                  <a:pt x="293459" y="835416"/>
                  <a:pt x="142102" y="852593"/>
                </a:cubicBezTo>
                <a:cubicBezTo>
                  <a:pt x="65416" y="844759"/>
                  <a:pt x="-12609" y="788566"/>
                  <a:pt x="0" y="710491"/>
                </a:cubicBezTo>
                <a:cubicBezTo>
                  <a:pt x="-9160" y="450296"/>
                  <a:pt x="56393" y="404298"/>
                  <a:pt x="0" y="142102"/>
                </a:cubicBezTo>
                <a:close/>
              </a:path>
            </a:pathLst>
          </a:custGeom>
          <a:solidFill>
            <a:srgbClr val="7D7EC3">
              <a:alpha val="8509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Prix des produits aux Substances DOPD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CBA186D-D412-9DEB-6C8C-3B4B5A8EA171}"/>
              </a:ext>
            </a:extLst>
          </p:cNvPr>
          <p:cNvSpPr/>
          <p:nvPr/>
        </p:nvSpPr>
        <p:spPr>
          <a:xfrm>
            <a:off x="1637206" y="2003081"/>
            <a:ext cx="4409804" cy="603040"/>
          </a:xfrm>
          <a:custGeom>
            <a:avLst/>
            <a:gdLst>
              <a:gd name="connsiteX0" fmla="*/ 0 w 4409804"/>
              <a:gd name="connsiteY0" fmla="*/ 100509 h 603040"/>
              <a:gd name="connsiteX1" fmla="*/ 100509 w 4409804"/>
              <a:gd name="connsiteY1" fmla="*/ 0 h 603040"/>
              <a:gd name="connsiteX2" fmla="*/ 626607 w 4409804"/>
              <a:gd name="connsiteY2" fmla="*/ 0 h 603040"/>
              <a:gd name="connsiteX3" fmla="*/ 1068530 w 4409804"/>
              <a:gd name="connsiteY3" fmla="*/ 0 h 603040"/>
              <a:gd name="connsiteX4" fmla="*/ 1636716 w 4409804"/>
              <a:gd name="connsiteY4" fmla="*/ 0 h 603040"/>
              <a:gd name="connsiteX5" fmla="*/ 2078638 w 4409804"/>
              <a:gd name="connsiteY5" fmla="*/ 0 h 603040"/>
              <a:gd name="connsiteX6" fmla="*/ 2646825 w 4409804"/>
              <a:gd name="connsiteY6" fmla="*/ 0 h 603040"/>
              <a:gd name="connsiteX7" fmla="*/ 3046659 w 4409804"/>
              <a:gd name="connsiteY7" fmla="*/ 0 h 603040"/>
              <a:gd name="connsiteX8" fmla="*/ 3614845 w 4409804"/>
              <a:gd name="connsiteY8" fmla="*/ 0 h 603040"/>
              <a:gd name="connsiteX9" fmla="*/ 4309295 w 4409804"/>
              <a:gd name="connsiteY9" fmla="*/ 0 h 603040"/>
              <a:gd name="connsiteX10" fmla="*/ 4409804 w 4409804"/>
              <a:gd name="connsiteY10" fmla="*/ 100509 h 603040"/>
              <a:gd name="connsiteX11" fmla="*/ 4409804 w 4409804"/>
              <a:gd name="connsiteY11" fmla="*/ 502531 h 603040"/>
              <a:gd name="connsiteX12" fmla="*/ 4309295 w 4409804"/>
              <a:gd name="connsiteY12" fmla="*/ 603040 h 603040"/>
              <a:gd name="connsiteX13" fmla="*/ 3867372 w 4409804"/>
              <a:gd name="connsiteY13" fmla="*/ 603040 h 603040"/>
              <a:gd name="connsiteX14" fmla="*/ 3383362 w 4409804"/>
              <a:gd name="connsiteY14" fmla="*/ 603040 h 603040"/>
              <a:gd name="connsiteX15" fmla="*/ 2857264 w 4409804"/>
              <a:gd name="connsiteY15" fmla="*/ 603040 h 603040"/>
              <a:gd name="connsiteX16" fmla="*/ 2415341 w 4409804"/>
              <a:gd name="connsiteY16" fmla="*/ 603040 h 603040"/>
              <a:gd name="connsiteX17" fmla="*/ 1805067 w 4409804"/>
              <a:gd name="connsiteY17" fmla="*/ 603040 h 603040"/>
              <a:gd name="connsiteX18" fmla="*/ 1278969 w 4409804"/>
              <a:gd name="connsiteY18" fmla="*/ 603040 h 603040"/>
              <a:gd name="connsiteX19" fmla="*/ 668695 w 4409804"/>
              <a:gd name="connsiteY19" fmla="*/ 603040 h 603040"/>
              <a:gd name="connsiteX20" fmla="*/ 100509 w 4409804"/>
              <a:gd name="connsiteY20" fmla="*/ 603040 h 603040"/>
              <a:gd name="connsiteX21" fmla="*/ 0 w 4409804"/>
              <a:gd name="connsiteY21" fmla="*/ 502531 h 603040"/>
              <a:gd name="connsiteX22" fmla="*/ 0 w 4409804"/>
              <a:gd name="connsiteY22" fmla="*/ 100509 h 60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09804" h="603040" fill="none" extrusionOk="0">
                <a:moveTo>
                  <a:pt x="0" y="100509"/>
                </a:moveTo>
                <a:cubicBezTo>
                  <a:pt x="-15608" y="44116"/>
                  <a:pt x="50987" y="5155"/>
                  <a:pt x="100509" y="0"/>
                </a:cubicBezTo>
                <a:cubicBezTo>
                  <a:pt x="270884" y="-7435"/>
                  <a:pt x="514759" y="33219"/>
                  <a:pt x="626607" y="0"/>
                </a:cubicBezTo>
                <a:cubicBezTo>
                  <a:pt x="738455" y="-33219"/>
                  <a:pt x="931432" y="4145"/>
                  <a:pt x="1068530" y="0"/>
                </a:cubicBezTo>
                <a:cubicBezTo>
                  <a:pt x="1205628" y="-4145"/>
                  <a:pt x="1510869" y="68052"/>
                  <a:pt x="1636716" y="0"/>
                </a:cubicBezTo>
                <a:cubicBezTo>
                  <a:pt x="1762563" y="-68052"/>
                  <a:pt x="1876974" y="30530"/>
                  <a:pt x="2078638" y="0"/>
                </a:cubicBezTo>
                <a:cubicBezTo>
                  <a:pt x="2280302" y="-30530"/>
                  <a:pt x="2478713" y="25092"/>
                  <a:pt x="2646825" y="0"/>
                </a:cubicBezTo>
                <a:cubicBezTo>
                  <a:pt x="2814937" y="-25092"/>
                  <a:pt x="2856005" y="22185"/>
                  <a:pt x="3046659" y="0"/>
                </a:cubicBezTo>
                <a:cubicBezTo>
                  <a:pt x="3237313" y="-22185"/>
                  <a:pt x="3332710" y="2189"/>
                  <a:pt x="3614845" y="0"/>
                </a:cubicBezTo>
                <a:cubicBezTo>
                  <a:pt x="3896980" y="-2189"/>
                  <a:pt x="4001150" y="49948"/>
                  <a:pt x="4309295" y="0"/>
                </a:cubicBezTo>
                <a:cubicBezTo>
                  <a:pt x="4353605" y="6280"/>
                  <a:pt x="4412805" y="53130"/>
                  <a:pt x="4409804" y="100509"/>
                </a:cubicBezTo>
                <a:cubicBezTo>
                  <a:pt x="4455664" y="298982"/>
                  <a:pt x="4383409" y="341086"/>
                  <a:pt x="4409804" y="502531"/>
                </a:cubicBezTo>
                <a:cubicBezTo>
                  <a:pt x="4416975" y="556143"/>
                  <a:pt x="4364326" y="606361"/>
                  <a:pt x="4309295" y="603040"/>
                </a:cubicBezTo>
                <a:cubicBezTo>
                  <a:pt x="4206214" y="610290"/>
                  <a:pt x="4004937" y="569578"/>
                  <a:pt x="3867372" y="603040"/>
                </a:cubicBezTo>
                <a:cubicBezTo>
                  <a:pt x="3729807" y="636502"/>
                  <a:pt x="3580519" y="574577"/>
                  <a:pt x="3383362" y="603040"/>
                </a:cubicBezTo>
                <a:cubicBezTo>
                  <a:pt x="3186205" y="631503"/>
                  <a:pt x="3044779" y="581918"/>
                  <a:pt x="2857264" y="603040"/>
                </a:cubicBezTo>
                <a:cubicBezTo>
                  <a:pt x="2669749" y="624162"/>
                  <a:pt x="2537351" y="568600"/>
                  <a:pt x="2415341" y="603040"/>
                </a:cubicBezTo>
                <a:cubicBezTo>
                  <a:pt x="2293331" y="637480"/>
                  <a:pt x="1951147" y="564065"/>
                  <a:pt x="1805067" y="603040"/>
                </a:cubicBezTo>
                <a:cubicBezTo>
                  <a:pt x="1658987" y="642015"/>
                  <a:pt x="1428291" y="578086"/>
                  <a:pt x="1278969" y="603040"/>
                </a:cubicBezTo>
                <a:cubicBezTo>
                  <a:pt x="1129647" y="627994"/>
                  <a:pt x="953943" y="575194"/>
                  <a:pt x="668695" y="603040"/>
                </a:cubicBezTo>
                <a:cubicBezTo>
                  <a:pt x="383447" y="630886"/>
                  <a:pt x="237171" y="543573"/>
                  <a:pt x="100509" y="603040"/>
                </a:cubicBezTo>
                <a:cubicBezTo>
                  <a:pt x="43640" y="608018"/>
                  <a:pt x="5262" y="549179"/>
                  <a:pt x="0" y="502531"/>
                </a:cubicBezTo>
                <a:cubicBezTo>
                  <a:pt x="-42479" y="353347"/>
                  <a:pt x="31941" y="231237"/>
                  <a:pt x="0" y="100509"/>
                </a:cubicBezTo>
                <a:close/>
              </a:path>
              <a:path w="4409804" h="603040" stroke="0" extrusionOk="0">
                <a:moveTo>
                  <a:pt x="0" y="100509"/>
                </a:moveTo>
                <a:cubicBezTo>
                  <a:pt x="-12225" y="37458"/>
                  <a:pt x="36908" y="3037"/>
                  <a:pt x="100509" y="0"/>
                </a:cubicBezTo>
                <a:cubicBezTo>
                  <a:pt x="279993" y="-72409"/>
                  <a:pt x="574145" y="56051"/>
                  <a:pt x="710783" y="0"/>
                </a:cubicBezTo>
                <a:cubicBezTo>
                  <a:pt x="847421" y="-56051"/>
                  <a:pt x="1043689" y="47680"/>
                  <a:pt x="1194793" y="0"/>
                </a:cubicBezTo>
                <a:cubicBezTo>
                  <a:pt x="1345897" y="-47680"/>
                  <a:pt x="1499336" y="37361"/>
                  <a:pt x="1636716" y="0"/>
                </a:cubicBezTo>
                <a:cubicBezTo>
                  <a:pt x="1774096" y="-37361"/>
                  <a:pt x="2045932" y="44214"/>
                  <a:pt x="2204902" y="0"/>
                </a:cubicBezTo>
                <a:cubicBezTo>
                  <a:pt x="2363872" y="-44214"/>
                  <a:pt x="2544254" y="18986"/>
                  <a:pt x="2688912" y="0"/>
                </a:cubicBezTo>
                <a:cubicBezTo>
                  <a:pt x="2833570" y="-18986"/>
                  <a:pt x="3025326" y="47697"/>
                  <a:pt x="3299186" y="0"/>
                </a:cubicBezTo>
                <a:cubicBezTo>
                  <a:pt x="3573046" y="-47697"/>
                  <a:pt x="3543989" y="28840"/>
                  <a:pt x="3741109" y="0"/>
                </a:cubicBezTo>
                <a:cubicBezTo>
                  <a:pt x="3938229" y="-28840"/>
                  <a:pt x="4037071" y="14868"/>
                  <a:pt x="4309295" y="0"/>
                </a:cubicBezTo>
                <a:cubicBezTo>
                  <a:pt x="4374019" y="2215"/>
                  <a:pt x="4394926" y="42593"/>
                  <a:pt x="4409804" y="100509"/>
                </a:cubicBezTo>
                <a:cubicBezTo>
                  <a:pt x="4412700" y="191285"/>
                  <a:pt x="4389404" y="383159"/>
                  <a:pt x="4409804" y="502531"/>
                </a:cubicBezTo>
                <a:cubicBezTo>
                  <a:pt x="4417036" y="550895"/>
                  <a:pt x="4366867" y="601711"/>
                  <a:pt x="4309295" y="603040"/>
                </a:cubicBezTo>
                <a:cubicBezTo>
                  <a:pt x="4049169" y="662195"/>
                  <a:pt x="3913045" y="557871"/>
                  <a:pt x="3783197" y="603040"/>
                </a:cubicBezTo>
                <a:cubicBezTo>
                  <a:pt x="3653349" y="648209"/>
                  <a:pt x="3493744" y="578369"/>
                  <a:pt x="3341274" y="603040"/>
                </a:cubicBezTo>
                <a:cubicBezTo>
                  <a:pt x="3188804" y="627711"/>
                  <a:pt x="2988875" y="588434"/>
                  <a:pt x="2815176" y="603040"/>
                </a:cubicBezTo>
                <a:cubicBezTo>
                  <a:pt x="2641477" y="617646"/>
                  <a:pt x="2334201" y="531044"/>
                  <a:pt x="2204902" y="603040"/>
                </a:cubicBezTo>
                <a:cubicBezTo>
                  <a:pt x="2075603" y="675036"/>
                  <a:pt x="1816863" y="561864"/>
                  <a:pt x="1678804" y="603040"/>
                </a:cubicBezTo>
                <a:cubicBezTo>
                  <a:pt x="1540745" y="644216"/>
                  <a:pt x="1402123" y="587612"/>
                  <a:pt x="1278969" y="603040"/>
                </a:cubicBezTo>
                <a:cubicBezTo>
                  <a:pt x="1155816" y="618468"/>
                  <a:pt x="942442" y="598532"/>
                  <a:pt x="837047" y="603040"/>
                </a:cubicBezTo>
                <a:cubicBezTo>
                  <a:pt x="731652" y="607548"/>
                  <a:pt x="337566" y="514850"/>
                  <a:pt x="100509" y="603040"/>
                </a:cubicBezTo>
                <a:cubicBezTo>
                  <a:pt x="59599" y="599951"/>
                  <a:pt x="654" y="564255"/>
                  <a:pt x="0" y="502531"/>
                </a:cubicBezTo>
                <a:cubicBezTo>
                  <a:pt x="-13272" y="340539"/>
                  <a:pt x="45413" y="267530"/>
                  <a:pt x="0" y="100509"/>
                </a:cubicBezTo>
                <a:close/>
              </a:path>
            </a:pathLst>
          </a:custGeom>
          <a:solidFill>
            <a:srgbClr val="5178AF">
              <a:alpha val="86376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Moyenne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040605E-087A-33D6-D087-0603D28790F6}"/>
              </a:ext>
            </a:extLst>
          </p:cNvPr>
          <p:cNvSpPr/>
          <p:nvPr/>
        </p:nvSpPr>
        <p:spPr>
          <a:xfrm>
            <a:off x="1681807" y="5061600"/>
            <a:ext cx="8614730" cy="852593"/>
          </a:xfrm>
          <a:custGeom>
            <a:avLst/>
            <a:gdLst>
              <a:gd name="connsiteX0" fmla="*/ 0 w 8614730"/>
              <a:gd name="connsiteY0" fmla="*/ 142102 h 852593"/>
              <a:gd name="connsiteX1" fmla="*/ 142102 w 8614730"/>
              <a:gd name="connsiteY1" fmla="*/ 0 h 852593"/>
              <a:gd name="connsiteX2" fmla="*/ 737140 w 8614730"/>
              <a:gd name="connsiteY2" fmla="*/ 0 h 852593"/>
              <a:gd name="connsiteX3" fmla="*/ 1332177 w 8614730"/>
              <a:gd name="connsiteY3" fmla="*/ 0 h 852593"/>
              <a:gd name="connsiteX4" fmla="*/ 1760604 w 8614730"/>
              <a:gd name="connsiteY4" fmla="*/ 0 h 852593"/>
              <a:gd name="connsiteX5" fmla="*/ 2522252 w 8614730"/>
              <a:gd name="connsiteY5" fmla="*/ 0 h 852593"/>
              <a:gd name="connsiteX6" fmla="*/ 3117290 w 8614730"/>
              <a:gd name="connsiteY6" fmla="*/ 0 h 852593"/>
              <a:gd name="connsiteX7" fmla="*/ 3878938 w 8614730"/>
              <a:gd name="connsiteY7" fmla="*/ 0 h 852593"/>
              <a:gd name="connsiteX8" fmla="*/ 4557281 w 8614730"/>
              <a:gd name="connsiteY8" fmla="*/ 0 h 852593"/>
              <a:gd name="connsiteX9" fmla="*/ 5069013 w 8614730"/>
              <a:gd name="connsiteY9" fmla="*/ 0 h 852593"/>
              <a:gd name="connsiteX10" fmla="*/ 5747356 w 8614730"/>
              <a:gd name="connsiteY10" fmla="*/ 0 h 852593"/>
              <a:gd name="connsiteX11" fmla="*/ 6175783 w 8614730"/>
              <a:gd name="connsiteY11" fmla="*/ 0 h 852593"/>
              <a:gd name="connsiteX12" fmla="*/ 6770821 w 8614730"/>
              <a:gd name="connsiteY12" fmla="*/ 0 h 852593"/>
              <a:gd name="connsiteX13" fmla="*/ 7115942 w 8614730"/>
              <a:gd name="connsiteY13" fmla="*/ 0 h 852593"/>
              <a:gd name="connsiteX14" fmla="*/ 7877590 w 8614730"/>
              <a:gd name="connsiteY14" fmla="*/ 0 h 852593"/>
              <a:gd name="connsiteX15" fmla="*/ 8472628 w 8614730"/>
              <a:gd name="connsiteY15" fmla="*/ 0 h 852593"/>
              <a:gd name="connsiteX16" fmla="*/ 8614730 w 8614730"/>
              <a:gd name="connsiteY16" fmla="*/ 142102 h 852593"/>
              <a:gd name="connsiteX17" fmla="*/ 8614730 w 8614730"/>
              <a:gd name="connsiteY17" fmla="*/ 710491 h 852593"/>
              <a:gd name="connsiteX18" fmla="*/ 8472628 w 8614730"/>
              <a:gd name="connsiteY18" fmla="*/ 852593 h 852593"/>
              <a:gd name="connsiteX19" fmla="*/ 7877590 w 8614730"/>
              <a:gd name="connsiteY19" fmla="*/ 852593 h 852593"/>
              <a:gd name="connsiteX20" fmla="*/ 7199248 w 8614730"/>
              <a:gd name="connsiteY20" fmla="*/ 852593 h 852593"/>
              <a:gd name="connsiteX21" fmla="*/ 6437600 w 8614730"/>
              <a:gd name="connsiteY21" fmla="*/ 852593 h 852593"/>
              <a:gd name="connsiteX22" fmla="*/ 5759257 w 8614730"/>
              <a:gd name="connsiteY22" fmla="*/ 852593 h 852593"/>
              <a:gd name="connsiteX23" fmla="*/ 5330830 w 8614730"/>
              <a:gd name="connsiteY23" fmla="*/ 852593 h 852593"/>
              <a:gd name="connsiteX24" fmla="*/ 4652487 w 8614730"/>
              <a:gd name="connsiteY24" fmla="*/ 852593 h 852593"/>
              <a:gd name="connsiteX25" fmla="*/ 4140754 w 8614730"/>
              <a:gd name="connsiteY25" fmla="*/ 852593 h 852593"/>
              <a:gd name="connsiteX26" fmla="*/ 3712327 w 8614730"/>
              <a:gd name="connsiteY26" fmla="*/ 852593 h 852593"/>
              <a:gd name="connsiteX27" fmla="*/ 3367206 w 8614730"/>
              <a:gd name="connsiteY27" fmla="*/ 852593 h 852593"/>
              <a:gd name="connsiteX28" fmla="*/ 2938779 w 8614730"/>
              <a:gd name="connsiteY28" fmla="*/ 852593 h 852593"/>
              <a:gd name="connsiteX29" fmla="*/ 2510352 w 8614730"/>
              <a:gd name="connsiteY29" fmla="*/ 852593 h 852593"/>
              <a:gd name="connsiteX30" fmla="*/ 1915314 w 8614730"/>
              <a:gd name="connsiteY30" fmla="*/ 852593 h 852593"/>
              <a:gd name="connsiteX31" fmla="*/ 1320276 w 8614730"/>
              <a:gd name="connsiteY31" fmla="*/ 852593 h 852593"/>
              <a:gd name="connsiteX32" fmla="*/ 808544 w 8614730"/>
              <a:gd name="connsiteY32" fmla="*/ 852593 h 852593"/>
              <a:gd name="connsiteX33" fmla="*/ 142102 w 8614730"/>
              <a:gd name="connsiteY33" fmla="*/ 852593 h 852593"/>
              <a:gd name="connsiteX34" fmla="*/ 0 w 8614730"/>
              <a:gd name="connsiteY34" fmla="*/ 710491 h 852593"/>
              <a:gd name="connsiteX35" fmla="*/ 0 w 8614730"/>
              <a:gd name="connsiteY35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614730" h="852593" fill="none" extrusionOk="0">
                <a:moveTo>
                  <a:pt x="0" y="142102"/>
                </a:moveTo>
                <a:cubicBezTo>
                  <a:pt x="19204" y="64231"/>
                  <a:pt x="65396" y="1839"/>
                  <a:pt x="142102" y="0"/>
                </a:cubicBezTo>
                <a:cubicBezTo>
                  <a:pt x="371908" y="-59418"/>
                  <a:pt x="483480" y="47185"/>
                  <a:pt x="737140" y="0"/>
                </a:cubicBezTo>
                <a:cubicBezTo>
                  <a:pt x="990800" y="-47185"/>
                  <a:pt x="1143519" y="23834"/>
                  <a:pt x="1332177" y="0"/>
                </a:cubicBezTo>
                <a:cubicBezTo>
                  <a:pt x="1520835" y="-23834"/>
                  <a:pt x="1654424" y="48244"/>
                  <a:pt x="1760604" y="0"/>
                </a:cubicBezTo>
                <a:cubicBezTo>
                  <a:pt x="1866784" y="-48244"/>
                  <a:pt x="2182968" y="68643"/>
                  <a:pt x="2522252" y="0"/>
                </a:cubicBezTo>
                <a:cubicBezTo>
                  <a:pt x="2861536" y="-68643"/>
                  <a:pt x="2965083" y="37342"/>
                  <a:pt x="3117290" y="0"/>
                </a:cubicBezTo>
                <a:cubicBezTo>
                  <a:pt x="3269497" y="-37342"/>
                  <a:pt x="3541599" y="21781"/>
                  <a:pt x="3878938" y="0"/>
                </a:cubicBezTo>
                <a:cubicBezTo>
                  <a:pt x="4216277" y="-21781"/>
                  <a:pt x="4394247" y="64232"/>
                  <a:pt x="4557281" y="0"/>
                </a:cubicBezTo>
                <a:cubicBezTo>
                  <a:pt x="4720315" y="-64232"/>
                  <a:pt x="4853020" y="4418"/>
                  <a:pt x="5069013" y="0"/>
                </a:cubicBezTo>
                <a:cubicBezTo>
                  <a:pt x="5285006" y="-4418"/>
                  <a:pt x="5607517" y="3264"/>
                  <a:pt x="5747356" y="0"/>
                </a:cubicBezTo>
                <a:cubicBezTo>
                  <a:pt x="5887195" y="-3264"/>
                  <a:pt x="6002125" y="29255"/>
                  <a:pt x="6175783" y="0"/>
                </a:cubicBezTo>
                <a:cubicBezTo>
                  <a:pt x="6349441" y="-29255"/>
                  <a:pt x="6647836" y="10515"/>
                  <a:pt x="6770821" y="0"/>
                </a:cubicBezTo>
                <a:cubicBezTo>
                  <a:pt x="6893806" y="-10515"/>
                  <a:pt x="7015919" y="11162"/>
                  <a:pt x="7115942" y="0"/>
                </a:cubicBezTo>
                <a:cubicBezTo>
                  <a:pt x="7215965" y="-11162"/>
                  <a:pt x="7517822" y="88512"/>
                  <a:pt x="7877590" y="0"/>
                </a:cubicBezTo>
                <a:cubicBezTo>
                  <a:pt x="8237358" y="-88512"/>
                  <a:pt x="8318907" y="15609"/>
                  <a:pt x="8472628" y="0"/>
                </a:cubicBezTo>
                <a:cubicBezTo>
                  <a:pt x="8552595" y="-5753"/>
                  <a:pt x="8618891" y="47993"/>
                  <a:pt x="8614730" y="142102"/>
                </a:cubicBezTo>
                <a:cubicBezTo>
                  <a:pt x="8642056" y="381613"/>
                  <a:pt x="8572441" y="576853"/>
                  <a:pt x="8614730" y="710491"/>
                </a:cubicBezTo>
                <a:cubicBezTo>
                  <a:pt x="8611322" y="799267"/>
                  <a:pt x="8559213" y="866870"/>
                  <a:pt x="8472628" y="852593"/>
                </a:cubicBezTo>
                <a:cubicBezTo>
                  <a:pt x="8278689" y="921598"/>
                  <a:pt x="8091365" y="833098"/>
                  <a:pt x="7877590" y="852593"/>
                </a:cubicBezTo>
                <a:cubicBezTo>
                  <a:pt x="7663815" y="872088"/>
                  <a:pt x="7444634" y="778942"/>
                  <a:pt x="7199248" y="852593"/>
                </a:cubicBezTo>
                <a:cubicBezTo>
                  <a:pt x="6953862" y="926244"/>
                  <a:pt x="6768974" y="806504"/>
                  <a:pt x="6437600" y="852593"/>
                </a:cubicBezTo>
                <a:cubicBezTo>
                  <a:pt x="6106226" y="898682"/>
                  <a:pt x="6095830" y="815817"/>
                  <a:pt x="5759257" y="852593"/>
                </a:cubicBezTo>
                <a:cubicBezTo>
                  <a:pt x="5422684" y="889369"/>
                  <a:pt x="5453171" y="832997"/>
                  <a:pt x="5330830" y="852593"/>
                </a:cubicBezTo>
                <a:cubicBezTo>
                  <a:pt x="5208489" y="872189"/>
                  <a:pt x="4795455" y="790202"/>
                  <a:pt x="4652487" y="852593"/>
                </a:cubicBezTo>
                <a:cubicBezTo>
                  <a:pt x="4509519" y="914984"/>
                  <a:pt x="4271601" y="851226"/>
                  <a:pt x="4140754" y="852593"/>
                </a:cubicBezTo>
                <a:cubicBezTo>
                  <a:pt x="4009907" y="853960"/>
                  <a:pt x="3805116" y="827561"/>
                  <a:pt x="3712327" y="852593"/>
                </a:cubicBezTo>
                <a:cubicBezTo>
                  <a:pt x="3619538" y="877625"/>
                  <a:pt x="3466212" y="850974"/>
                  <a:pt x="3367206" y="852593"/>
                </a:cubicBezTo>
                <a:cubicBezTo>
                  <a:pt x="3268200" y="854212"/>
                  <a:pt x="3099517" y="843229"/>
                  <a:pt x="2938779" y="852593"/>
                </a:cubicBezTo>
                <a:cubicBezTo>
                  <a:pt x="2778041" y="861957"/>
                  <a:pt x="2618999" y="804428"/>
                  <a:pt x="2510352" y="852593"/>
                </a:cubicBezTo>
                <a:cubicBezTo>
                  <a:pt x="2401705" y="900758"/>
                  <a:pt x="2035795" y="817152"/>
                  <a:pt x="1915314" y="852593"/>
                </a:cubicBezTo>
                <a:cubicBezTo>
                  <a:pt x="1794833" y="888034"/>
                  <a:pt x="1447419" y="787931"/>
                  <a:pt x="1320276" y="852593"/>
                </a:cubicBezTo>
                <a:cubicBezTo>
                  <a:pt x="1193133" y="917255"/>
                  <a:pt x="920477" y="831268"/>
                  <a:pt x="808544" y="852593"/>
                </a:cubicBezTo>
                <a:cubicBezTo>
                  <a:pt x="696611" y="873918"/>
                  <a:pt x="345227" y="841836"/>
                  <a:pt x="142102" y="852593"/>
                </a:cubicBezTo>
                <a:cubicBezTo>
                  <a:pt x="51746" y="853897"/>
                  <a:pt x="6465" y="796851"/>
                  <a:pt x="0" y="710491"/>
                </a:cubicBezTo>
                <a:cubicBezTo>
                  <a:pt x="-41399" y="439993"/>
                  <a:pt x="10949" y="315690"/>
                  <a:pt x="0" y="142102"/>
                </a:cubicBezTo>
                <a:close/>
              </a:path>
              <a:path w="8614730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330798" y="-68808"/>
                  <a:pt x="583478" y="43423"/>
                  <a:pt x="903750" y="0"/>
                </a:cubicBezTo>
                <a:cubicBezTo>
                  <a:pt x="1224022" y="-43423"/>
                  <a:pt x="1165489" y="26066"/>
                  <a:pt x="1415482" y="0"/>
                </a:cubicBezTo>
                <a:cubicBezTo>
                  <a:pt x="1665475" y="-26066"/>
                  <a:pt x="1651593" y="16878"/>
                  <a:pt x="1843909" y="0"/>
                </a:cubicBezTo>
                <a:cubicBezTo>
                  <a:pt x="2036225" y="-16878"/>
                  <a:pt x="2372288" y="65441"/>
                  <a:pt x="2522252" y="0"/>
                </a:cubicBezTo>
                <a:cubicBezTo>
                  <a:pt x="2672216" y="-65441"/>
                  <a:pt x="2843267" y="39841"/>
                  <a:pt x="3033985" y="0"/>
                </a:cubicBezTo>
                <a:cubicBezTo>
                  <a:pt x="3224703" y="-39841"/>
                  <a:pt x="3619079" y="29871"/>
                  <a:pt x="3795633" y="0"/>
                </a:cubicBezTo>
                <a:cubicBezTo>
                  <a:pt x="3972187" y="-29871"/>
                  <a:pt x="4014639" y="18170"/>
                  <a:pt x="4224060" y="0"/>
                </a:cubicBezTo>
                <a:cubicBezTo>
                  <a:pt x="4433481" y="-18170"/>
                  <a:pt x="4654171" y="11887"/>
                  <a:pt x="4985708" y="0"/>
                </a:cubicBezTo>
                <a:cubicBezTo>
                  <a:pt x="5317245" y="-11887"/>
                  <a:pt x="5248943" y="31666"/>
                  <a:pt x="5330830" y="0"/>
                </a:cubicBezTo>
                <a:cubicBezTo>
                  <a:pt x="5412717" y="-31666"/>
                  <a:pt x="5717062" y="46440"/>
                  <a:pt x="5925867" y="0"/>
                </a:cubicBezTo>
                <a:cubicBezTo>
                  <a:pt x="6134672" y="-46440"/>
                  <a:pt x="6340693" y="43541"/>
                  <a:pt x="6520905" y="0"/>
                </a:cubicBezTo>
                <a:cubicBezTo>
                  <a:pt x="6701117" y="-43541"/>
                  <a:pt x="6875181" y="45436"/>
                  <a:pt x="7032637" y="0"/>
                </a:cubicBezTo>
                <a:cubicBezTo>
                  <a:pt x="7190093" y="-45436"/>
                  <a:pt x="7467460" y="24225"/>
                  <a:pt x="7794285" y="0"/>
                </a:cubicBezTo>
                <a:cubicBezTo>
                  <a:pt x="8121110" y="-24225"/>
                  <a:pt x="8327662" y="45059"/>
                  <a:pt x="8472628" y="0"/>
                </a:cubicBezTo>
                <a:cubicBezTo>
                  <a:pt x="8533108" y="2956"/>
                  <a:pt x="8610169" y="60474"/>
                  <a:pt x="8614730" y="142102"/>
                </a:cubicBezTo>
                <a:cubicBezTo>
                  <a:pt x="8643021" y="345279"/>
                  <a:pt x="8587583" y="427523"/>
                  <a:pt x="8614730" y="710491"/>
                </a:cubicBezTo>
                <a:cubicBezTo>
                  <a:pt x="8608486" y="770188"/>
                  <a:pt x="8564784" y="849815"/>
                  <a:pt x="8472628" y="852593"/>
                </a:cubicBezTo>
                <a:cubicBezTo>
                  <a:pt x="8304045" y="890045"/>
                  <a:pt x="8284589" y="838658"/>
                  <a:pt x="8127506" y="852593"/>
                </a:cubicBezTo>
                <a:cubicBezTo>
                  <a:pt x="7970423" y="866528"/>
                  <a:pt x="7648072" y="831798"/>
                  <a:pt x="7365858" y="852593"/>
                </a:cubicBezTo>
                <a:cubicBezTo>
                  <a:pt x="7083644" y="873388"/>
                  <a:pt x="6946927" y="848505"/>
                  <a:pt x="6770821" y="852593"/>
                </a:cubicBezTo>
                <a:cubicBezTo>
                  <a:pt x="6594715" y="856681"/>
                  <a:pt x="6516731" y="812522"/>
                  <a:pt x="6342393" y="852593"/>
                </a:cubicBezTo>
                <a:cubicBezTo>
                  <a:pt x="6168055" y="892664"/>
                  <a:pt x="5990013" y="832773"/>
                  <a:pt x="5747356" y="852593"/>
                </a:cubicBezTo>
                <a:cubicBezTo>
                  <a:pt x="5504699" y="872413"/>
                  <a:pt x="5471696" y="824768"/>
                  <a:pt x="5402234" y="852593"/>
                </a:cubicBezTo>
                <a:cubicBezTo>
                  <a:pt x="5332772" y="880418"/>
                  <a:pt x="5147795" y="851432"/>
                  <a:pt x="5057112" y="852593"/>
                </a:cubicBezTo>
                <a:cubicBezTo>
                  <a:pt x="4966429" y="853754"/>
                  <a:pt x="4679758" y="851571"/>
                  <a:pt x="4462075" y="852593"/>
                </a:cubicBezTo>
                <a:cubicBezTo>
                  <a:pt x="4244392" y="853615"/>
                  <a:pt x="4239499" y="836929"/>
                  <a:pt x="4033648" y="852593"/>
                </a:cubicBezTo>
                <a:cubicBezTo>
                  <a:pt x="3827797" y="868257"/>
                  <a:pt x="3532927" y="789471"/>
                  <a:pt x="3355305" y="852593"/>
                </a:cubicBezTo>
                <a:cubicBezTo>
                  <a:pt x="3177683" y="915715"/>
                  <a:pt x="3095992" y="806434"/>
                  <a:pt x="2926878" y="852593"/>
                </a:cubicBezTo>
                <a:cubicBezTo>
                  <a:pt x="2757764" y="898752"/>
                  <a:pt x="2463119" y="801059"/>
                  <a:pt x="2248535" y="852593"/>
                </a:cubicBezTo>
                <a:cubicBezTo>
                  <a:pt x="2033951" y="904127"/>
                  <a:pt x="2066828" y="840839"/>
                  <a:pt x="1903413" y="852593"/>
                </a:cubicBezTo>
                <a:cubicBezTo>
                  <a:pt x="1739998" y="864347"/>
                  <a:pt x="1431251" y="804869"/>
                  <a:pt x="1225070" y="852593"/>
                </a:cubicBezTo>
                <a:cubicBezTo>
                  <a:pt x="1018889" y="900317"/>
                  <a:pt x="983964" y="828712"/>
                  <a:pt x="796643" y="852593"/>
                </a:cubicBezTo>
                <a:cubicBezTo>
                  <a:pt x="609322" y="876474"/>
                  <a:pt x="468094" y="812409"/>
                  <a:pt x="142102" y="852593"/>
                </a:cubicBezTo>
                <a:cubicBezTo>
                  <a:pt x="65416" y="844759"/>
                  <a:pt x="-12609" y="788566"/>
                  <a:pt x="0" y="710491"/>
                </a:cubicBezTo>
                <a:cubicBezTo>
                  <a:pt x="-9160" y="450296"/>
                  <a:pt x="56393" y="404298"/>
                  <a:pt x="0" y="142102"/>
                </a:cubicBezTo>
                <a:close/>
              </a:path>
            </a:pathLst>
          </a:custGeom>
          <a:solidFill>
            <a:srgbClr val="7E65A9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Prix des produits aux Substances Interdites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007061A-7923-202E-2220-504133E54E9C}"/>
              </a:ext>
            </a:extLst>
          </p:cNvPr>
          <p:cNvSpPr/>
          <p:nvPr/>
        </p:nvSpPr>
        <p:spPr>
          <a:xfrm>
            <a:off x="6144989" y="2003081"/>
            <a:ext cx="4089960" cy="598282"/>
          </a:xfrm>
          <a:custGeom>
            <a:avLst/>
            <a:gdLst>
              <a:gd name="connsiteX0" fmla="*/ 0 w 4089960"/>
              <a:gd name="connsiteY0" fmla="*/ 99716 h 598282"/>
              <a:gd name="connsiteX1" fmla="*/ 99716 w 4089960"/>
              <a:gd name="connsiteY1" fmla="*/ 0 h 598282"/>
              <a:gd name="connsiteX2" fmla="*/ 694411 w 4089960"/>
              <a:gd name="connsiteY2" fmla="*/ 0 h 598282"/>
              <a:gd name="connsiteX3" fmla="*/ 1133485 w 4089960"/>
              <a:gd name="connsiteY3" fmla="*/ 0 h 598282"/>
              <a:gd name="connsiteX4" fmla="*/ 1689275 w 4089960"/>
              <a:gd name="connsiteY4" fmla="*/ 0 h 598282"/>
              <a:gd name="connsiteX5" fmla="*/ 2167254 w 4089960"/>
              <a:gd name="connsiteY5" fmla="*/ 0 h 598282"/>
              <a:gd name="connsiteX6" fmla="*/ 2761949 w 4089960"/>
              <a:gd name="connsiteY6" fmla="*/ 0 h 598282"/>
              <a:gd name="connsiteX7" fmla="*/ 3239928 w 4089960"/>
              <a:gd name="connsiteY7" fmla="*/ 0 h 598282"/>
              <a:gd name="connsiteX8" fmla="*/ 3990244 w 4089960"/>
              <a:gd name="connsiteY8" fmla="*/ 0 h 598282"/>
              <a:gd name="connsiteX9" fmla="*/ 4089960 w 4089960"/>
              <a:gd name="connsiteY9" fmla="*/ 99716 h 598282"/>
              <a:gd name="connsiteX10" fmla="*/ 4089960 w 4089960"/>
              <a:gd name="connsiteY10" fmla="*/ 498566 h 598282"/>
              <a:gd name="connsiteX11" fmla="*/ 3990244 w 4089960"/>
              <a:gd name="connsiteY11" fmla="*/ 598282 h 598282"/>
              <a:gd name="connsiteX12" fmla="*/ 3356644 w 4089960"/>
              <a:gd name="connsiteY12" fmla="*/ 598282 h 598282"/>
              <a:gd name="connsiteX13" fmla="*/ 2878665 w 4089960"/>
              <a:gd name="connsiteY13" fmla="*/ 598282 h 598282"/>
              <a:gd name="connsiteX14" fmla="*/ 2439591 w 4089960"/>
              <a:gd name="connsiteY14" fmla="*/ 598282 h 598282"/>
              <a:gd name="connsiteX15" fmla="*/ 1961612 w 4089960"/>
              <a:gd name="connsiteY15" fmla="*/ 598282 h 598282"/>
              <a:gd name="connsiteX16" fmla="*/ 1444727 w 4089960"/>
              <a:gd name="connsiteY16" fmla="*/ 598282 h 598282"/>
              <a:gd name="connsiteX17" fmla="*/ 888937 w 4089960"/>
              <a:gd name="connsiteY17" fmla="*/ 598282 h 598282"/>
              <a:gd name="connsiteX18" fmla="*/ 99716 w 4089960"/>
              <a:gd name="connsiteY18" fmla="*/ 598282 h 598282"/>
              <a:gd name="connsiteX19" fmla="*/ 0 w 4089960"/>
              <a:gd name="connsiteY19" fmla="*/ 498566 h 598282"/>
              <a:gd name="connsiteX20" fmla="*/ 0 w 4089960"/>
              <a:gd name="connsiteY20" fmla="*/ 99716 h 5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89960" h="598282" fill="none" extrusionOk="0">
                <a:moveTo>
                  <a:pt x="0" y="99716"/>
                </a:moveTo>
                <a:cubicBezTo>
                  <a:pt x="6561" y="57635"/>
                  <a:pt x="34666" y="5262"/>
                  <a:pt x="99716" y="0"/>
                </a:cubicBezTo>
                <a:cubicBezTo>
                  <a:pt x="381407" y="-2676"/>
                  <a:pt x="400218" y="60854"/>
                  <a:pt x="694411" y="0"/>
                </a:cubicBezTo>
                <a:cubicBezTo>
                  <a:pt x="988604" y="-60854"/>
                  <a:pt x="922474" y="24374"/>
                  <a:pt x="1133485" y="0"/>
                </a:cubicBezTo>
                <a:cubicBezTo>
                  <a:pt x="1344496" y="-24374"/>
                  <a:pt x="1432461" y="49276"/>
                  <a:pt x="1689275" y="0"/>
                </a:cubicBezTo>
                <a:cubicBezTo>
                  <a:pt x="1946089" y="-49276"/>
                  <a:pt x="1952873" y="18561"/>
                  <a:pt x="2167254" y="0"/>
                </a:cubicBezTo>
                <a:cubicBezTo>
                  <a:pt x="2381635" y="-18561"/>
                  <a:pt x="2491866" y="30662"/>
                  <a:pt x="2761949" y="0"/>
                </a:cubicBezTo>
                <a:cubicBezTo>
                  <a:pt x="3032033" y="-30662"/>
                  <a:pt x="3128845" y="19664"/>
                  <a:pt x="3239928" y="0"/>
                </a:cubicBezTo>
                <a:cubicBezTo>
                  <a:pt x="3351011" y="-19664"/>
                  <a:pt x="3668998" y="16114"/>
                  <a:pt x="3990244" y="0"/>
                </a:cubicBezTo>
                <a:cubicBezTo>
                  <a:pt x="4035026" y="10416"/>
                  <a:pt x="4084819" y="55645"/>
                  <a:pt x="4089960" y="99716"/>
                </a:cubicBezTo>
                <a:cubicBezTo>
                  <a:pt x="4090523" y="264195"/>
                  <a:pt x="4072244" y="323229"/>
                  <a:pt x="4089960" y="498566"/>
                </a:cubicBezTo>
                <a:cubicBezTo>
                  <a:pt x="4081611" y="558320"/>
                  <a:pt x="4046183" y="600630"/>
                  <a:pt x="3990244" y="598282"/>
                </a:cubicBezTo>
                <a:cubicBezTo>
                  <a:pt x="3840620" y="658008"/>
                  <a:pt x="3658651" y="539921"/>
                  <a:pt x="3356644" y="598282"/>
                </a:cubicBezTo>
                <a:cubicBezTo>
                  <a:pt x="3054637" y="656643"/>
                  <a:pt x="3015680" y="578313"/>
                  <a:pt x="2878665" y="598282"/>
                </a:cubicBezTo>
                <a:cubicBezTo>
                  <a:pt x="2741650" y="618251"/>
                  <a:pt x="2531360" y="546550"/>
                  <a:pt x="2439591" y="598282"/>
                </a:cubicBezTo>
                <a:cubicBezTo>
                  <a:pt x="2347822" y="650014"/>
                  <a:pt x="2156929" y="584226"/>
                  <a:pt x="1961612" y="598282"/>
                </a:cubicBezTo>
                <a:cubicBezTo>
                  <a:pt x="1766295" y="612338"/>
                  <a:pt x="1698769" y="539845"/>
                  <a:pt x="1444727" y="598282"/>
                </a:cubicBezTo>
                <a:cubicBezTo>
                  <a:pt x="1190686" y="656719"/>
                  <a:pt x="1081616" y="546203"/>
                  <a:pt x="888937" y="598282"/>
                </a:cubicBezTo>
                <a:cubicBezTo>
                  <a:pt x="696258" y="650361"/>
                  <a:pt x="325213" y="586708"/>
                  <a:pt x="99716" y="598282"/>
                </a:cubicBezTo>
                <a:cubicBezTo>
                  <a:pt x="49651" y="611152"/>
                  <a:pt x="6688" y="556749"/>
                  <a:pt x="0" y="498566"/>
                </a:cubicBezTo>
                <a:cubicBezTo>
                  <a:pt x="-17431" y="372459"/>
                  <a:pt x="39723" y="202753"/>
                  <a:pt x="0" y="99716"/>
                </a:cubicBezTo>
                <a:close/>
              </a:path>
              <a:path w="4089960" h="598282" stroke="0" extrusionOk="0">
                <a:moveTo>
                  <a:pt x="0" y="99716"/>
                </a:moveTo>
                <a:cubicBezTo>
                  <a:pt x="-10817" y="37972"/>
                  <a:pt x="31500" y="4933"/>
                  <a:pt x="99716" y="0"/>
                </a:cubicBezTo>
                <a:cubicBezTo>
                  <a:pt x="238933" y="-7625"/>
                  <a:pt x="523237" y="53933"/>
                  <a:pt x="733316" y="0"/>
                </a:cubicBezTo>
                <a:cubicBezTo>
                  <a:pt x="943395" y="-53933"/>
                  <a:pt x="1081295" y="32572"/>
                  <a:pt x="1250201" y="0"/>
                </a:cubicBezTo>
                <a:cubicBezTo>
                  <a:pt x="1419107" y="-32572"/>
                  <a:pt x="1567796" y="18954"/>
                  <a:pt x="1728180" y="0"/>
                </a:cubicBezTo>
                <a:cubicBezTo>
                  <a:pt x="1888564" y="-18954"/>
                  <a:pt x="2147808" y="50463"/>
                  <a:pt x="2322875" y="0"/>
                </a:cubicBezTo>
                <a:cubicBezTo>
                  <a:pt x="2497943" y="-50463"/>
                  <a:pt x="2641718" y="40959"/>
                  <a:pt x="2839759" y="0"/>
                </a:cubicBezTo>
                <a:cubicBezTo>
                  <a:pt x="3037800" y="-40959"/>
                  <a:pt x="3340692" y="50849"/>
                  <a:pt x="3473360" y="0"/>
                </a:cubicBezTo>
                <a:cubicBezTo>
                  <a:pt x="3606028" y="-50849"/>
                  <a:pt x="3794145" y="34235"/>
                  <a:pt x="3990244" y="0"/>
                </a:cubicBezTo>
                <a:cubicBezTo>
                  <a:pt x="4037141" y="13524"/>
                  <a:pt x="4085230" y="39158"/>
                  <a:pt x="4089960" y="99716"/>
                </a:cubicBezTo>
                <a:cubicBezTo>
                  <a:pt x="4092801" y="287369"/>
                  <a:pt x="4088134" y="400122"/>
                  <a:pt x="4089960" y="498566"/>
                </a:cubicBezTo>
                <a:cubicBezTo>
                  <a:pt x="4093380" y="558729"/>
                  <a:pt x="4046495" y="610497"/>
                  <a:pt x="3990244" y="598282"/>
                </a:cubicBezTo>
                <a:cubicBezTo>
                  <a:pt x="3870544" y="614442"/>
                  <a:pt x="3666559" y="580868"/>
                  <a:pt x="3551170" y="598282"/>
                </a:cubicBezTo>
                <a:cubicBezTo>
                  <a:pt x="3435781" y="615696"/>
                  <a:pt x="3224630" y="558161"/>
                  <a:pt x="2917570" y="598282"/>
                </a:cubicBezTo>
                <a:cubicBezTo>
                  <a:pt x="2610510" y="638403"/>
                  <a:pt x="2609957" y="556347"/>
                  <a:pt x="2439591" y="598282"/>
                </a:cubicBezTo>
                <a:cubicBezTo>
                  <a:pt x="2269225" y="640217"/>
                  <a:pt x="2079896" y="586494"/>
                  <a:pt x="1883801" y="598282"/>
                </a:cubicBezTo>
                <a:cubicBezTo>
                  <a:pt x="1687706" y="610070"/>
                  <a:pt x="1541897" y="572378"/>
                  <a:pt x="1250201" y="598282"/>
                </a:cubicBezTo>
                <a:cubicBezTo>
                  <a:pt x="958505" y="624186"/>
                  <a:pt x="853618" y="543198"/>
                  <a:pt x="694411" y="598282"/>
                </a:cubicBezTo>
                <a:cubicBezTo>
                  <a:pt x="535204" y="653366"/>
                  <a:pt x="313665" y="549275"/>
                  <a:pt x="99716" y="598282"/>
                </a:cubicBezTo>
                <a:cubicBezTo>
                  <a:pt x="42722" y="598361"/>
                  <a:pt x="3254" y="547773"/>
                  <a:pt x="0" y="498566"/>
                </a:cubicBezTo>
                <a:cubicBezTo>
                  <a:pt x="-45045" y="340156"/>
                  <a:pt x="45485" y="203277"/>
                  <a:pt x="0" y="99716"/>
                </a:cubicBezTo>
                <a:close/>
              </a:path>
            </a:pathLst>
          </a:custGeom>
          <a:solidFill>
            <a:srgbClr val="5178AF">
              <a:alpha val="86376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Médiane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ADFB924-239A-A90E-A1FA-1AAE28F18AB6}"/>
              </a:ext>
            </a:extLst>
          </p:cNvPr>
          <p:cNvSpPr/>
          <p:nvPr/>
        </p:nvSpPr>
        <p:spPr>
          <a:xfrm>
            <a:off x="1669208" y="3102536"/>
            <a:ext cx="8565741" cy="852593"/>
          </a:xfrm>
          <a:custGeom>
            <a:avLst/>
            <a:gdLst>
              <a:gd name="connsiteX0" fmla="*/ 0 w 8565741"/>
              <a:gd name="connsiteY0" fmla="*/ 142102 h 852593"/>
              <a:gd name="connsiteX1" fmla="*/ 142102 w 8565741"/>
              <a:gd name="connsiteY1" fmla="*/ 0 h 852593"/>
              <a:gd name="connsiteX2" fmla="*/ 733640 w 8565741"/>
              <a:gd name="connsiteY2" fmla="*/ 0 h 852593"/>
              <a:gd name="connsiteX3" fmla="*/ 1325179 w 8565741"/>
              <a:gd name="connsiteY3" fmla="*/ 0 h 852593"/>
              <a:gd name="connsiteX4" fmla="*/ 1751086 w 8565741"/>
              <a:gd name="connsiteY4" fmla="*/ 0 h 852593"/>
              <a:gd name="connsiteX5" fmla="*/ 2508255 w 8565741"/>
              <a:gd name="connsiteY5" fmla="*/ 0 h 852593"/>
              <a:gd name="connsiteX6" fmla="*/ 3099794 w 8565741"/>
              <a:gd name="connsiteY6" fmla="*/ 0 h 852593"/>
              <a:gd name="connsiteX7" fmla="*/ 3856963 w 8565741"/>
              <a:gd name="connsiteY7" fmla="*/ 0 h 852593"/>
              <a:gd name="connsiteX8" fmla="*/ 4531317 w 8565741"/>
              <a:gd name="connsiteY8" fmla="*/ 0 h 852593"/>
              <a:gd name="connsiteX9" fmla="*/ 5040040 w 8565741"/>
              <a:gd name="connsiteY9" fmla="*/ 0 h 852593"/>
              <a:gd name="connsiteX10" fmla="*/ 5714393 w 8565741"/>
              <a:gd name="connsiteY10" fmla="*/ 0 h 852593"/>
              <a:gd name="connsiteX11" fmla="*/ 6140301 w 8565741"/>
              <a:gd name="connsiteY11" fmla="*/ 0 h 852593"/>
              <a:gd name="connsiteX12" fmla="*/ 6731839 w 8565741"/>
              <a:gd name="connsiteY12" fmla="*/ 0 h 852593"/>
              <a:gd name="connsiteX13" fmla="*/ 7074932 w 8565741"/>
              <a:gd name="connsiteY13" fmla="*/ 0 h 852593"/>
              <a:gd name="connsiteX14" fmla="*/ 7832101 w 8565741"/>
              <a:gd name="connsiteY14" fmla="*/ 0 h 852593"/>
              <a:gd name="connsiteX15" fmla="*/ 8423639 w 8565741"/>
              <a:gd name="connsiteY15" fmla="*/ 0 h 852593"/>
              <a:gd name="connsiteX16" fmla="*/ 8565741 w 8565741"/>
              <a:gd name="connsiteY16" fmla="*/ 142102 h 852593"/>
              <a:gd name="connsiteX17" fmla="*/ 8565741 w 8565741"/>
              <a:gd name="connsiteY17" fmla="*/ 710491 h 852593"/>
              <a:gd name="connsiteX18" fmla="*/ 8423639 w 8565741"/>
              <a:gd name="connsiteY18" fmla="*/ 852593 h 852593"/>
              <a:gd name="connsiteX19" fmla="*/ 7832101 w 8565741"/>
              <a:gd name="connsiteY19" fmla="*/ 852593 h 852593"/>
              <a:gd name="connsiteX20" fmla="*/ 7157747 w 8565741"/>
              <a:gd name="connsiteY20" fmla="*/ 852593 h 852593"/>
              <a:gd name="connsiteX21" fmla="*/ 6400578 w 8565741"/>
              <a:gd name="connsiteY21" fmla="*/ 852593 h 852593"/>
              <a:gd name="connsiteX22" fmla="*/ 5726224 w 8565741"/>
              <a:gd name="connsiteY22" fmla="*/ 852593 h 852593"/>
              <a:gd name="connsiteX23" fmla="*/ 5300316 w 8565741"/>
              <a:gd name="connsiteY23" fmla="*/ 852593 h 852593"/>
              <a:gd name="connsiteX24" fmla="*/ 4625963 w 8565741"/>
              <a:gd name="connsiteY24" fmla="*/ 852593 h 852593"/>
              <a:gd name="connsiteX25" fmla="*/ 4117240 w 8565741"/>
              <a:gd name="connsiteY25" fmla="*/ 852593 h 852593"/>
              <a:gd name="connsiteX26" fmla="*/ 3691332 w 8565741"/>
              <a:gd name="connsiteY26" fmla="*/ 852593 h 852593"/>
              <a:gd name="connsiteX27" fmla="*/ 3348240 w 8565741"/>
              <a:gd name="connsiteY27" fmla="*/ 852593 h 852593"/>
              <a:gd name="connsiteX28" fmla="*/ 2922332 w 8565741"/>
              <a:gd name="connsiteY28" fmla="*/ 852593 h 852593"/>
              <a:gd name="connsiteX29" fmla="*/ 2496425 w 8565741"/>
              <a:gd name="connsiteY29" fmla="*/ 852593 h 852593"/>
              <a:gd name="connsiteX30" fmla="*/ 1904886 w 8565741"/>
              <a:gd name="connsiteY30" fmla="*/ 852593 h 852593"/>
              <a:gd name="connsiteX31" fmla="*/ 1313348 w 8565741"/>
              <a:gd name="connsiteY31" fmla="*/ 852593 h 852593"/>
              <a:gd name="connsiteX32" fmla="*/ 804625 w 8565741"/>
              <a:gd name="connsiteY32" fmla="*/ 852593 h 852593"/>
              <a:gd name="connsiteX33" fmla="*/ 142102 w 8565741"/>
              <a:gd name="connsiteY33" fmla="*/ 852593 h 852593"/>
              <a:gd name="connsiteX34" fmla="*/ 0 w 8565741"/>
              <a:gd name="connsiteY34" fmla="*/ 710491 h 852593"/>
              <a:gd name="connsiteX35" fmla="*/ 0 w 8565741"/>
              <a:gd name="connsiteY35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65741" h="852593" fill="none" extrusionOk="0">
                <a:moveTo>
                  <a:pt x="0" y="142102"/>
                </a:moveTo>
                <a:cubicBezTo>
                  <a:pt x="19204" y="64231"/>
                  <a:pt x="65396" y="1839"/>
                  <a:pt x="142102" y="0"/>
                </a:cubicBezTo>
                <a:cubicBezTo>
                  <a:pt x="373858" y="-30953"/>
                  <a:pt x="520688" y="38900"/>
                  <a:pt x="733640" y="0"/>
                </a:cubicBezTo>
                <a:cubicBezTo>
                  <a:pt x="946592" y="-38900"/>
                  <a:pt x="1170231" y="28794"/>
                  <a:pt x="1325179" y="0"/>
                </a:cubicBezTo>
                <a:cubicBezTo>
                  <a:pt x="1480127" y="-28794"/>
                  <a:pt x="1605043" y="24260"/>
                  <a:pt x="1751086" y="0"/>
                </a:cubicBezTo>
                <a:cubicBezTo>
                  <a:pt x="1897129" y="-24260"/>
                  <a:pt x="2182785" y="18377"/>
                  <a:pt x="2508255" y="0"/>
                </a:cubicBezTo>
                <a:cubicBezTo>
                  <a:pt x="2833725" y="-18377"/>
                  <a:pt x="2879500" y="13648"/>
                  <a:pt x="3099794" y="0"/>
                </a:cubicBezTo>
                <a:cubicBezTo>
                  <a:pt x="3320088" y="-13648"/>
                  <a:pt x="3628563" y="75790"/>
                  <a:pt x="3856963" y="0"/>
                </a:cubicBezTo>
                <a:cubicBezTo>
                  <a:pt x="4085363" y="-75790"/>
                  <a:pt x="4353163" y="59573"/>
                  <a:pt x="4531317" y="0"/>
                </a:cubicBezTo>
                <a:cubicBezTo>
                  <a:pt x="4709471" y="-59573"/>
                  <a:pt x="4820868" y="3014"/>
                  <a:pt x="5040040" y="0"/>
                </a:cubicBezTo>
                <a:cubicBezTo>
                  <a:pt x="5259212" y="-3014"/>
                  <a:pt x="5546264" y="9089"/>
                  <a:pt x="5714393" y="0"/>
                </a:cubicBezTo>
                <a:cubicBezTo>
                  <a:pt x="5882522" y="-9089"/>
                  <a:pt x="5987338" y="42362"/>
                  <a:pt x="6140301" y="0"/>
                </a:cubicBezTo>
                <a:cubicBezTo>
                  <a:pt x="6293264" y="-42362"/>
                  <a:pt x="6463687" y="68626"/>
                  <a:pt x="6731839" y="0"/>
                </a:cubicBezTo>
                <a:cubicBezTo>
                  <a:pt x="6999991" y="-68626"/>
                  <a:pt x="6922915" y="1702"/>
                  <a:pt x="7074932" y="0"/>
                </a:cubicBezTo>
                <a:cubicBezTo>
                  <a:pt x="7226949" y="-1702"/>
                  <a:pt x="7500318" y="11068"/>
                  <a:pt x="7832101" y="0"/>
                </a:cubicBezTo>
                <a:cubicBezTo>
                  <a:pt x="8163884" y="-11068"/>
                  <a:pt x="8133494" y="62672"/>
                  <a:pt x="8423639" y="0"/>
                </a:cubicBezTo>
                <a:cubicBezTo>
                  <a:pt x="8503606" y="-5753"/>
                  <a:pt x="8569902" y="47993"/>
                  <a:pt x="8565741" y="142102"/>
                </a:cubicBezTo>
                <a:cubicBezTo>
                  <a:pt x="8593067" y="381613"/>
                  <a:pt x="8523452" y="576853"/>
                  <a:pt x="8565741" y="710491"/>
                </a:cubicBezTo>
                <a:cubicBezTo>
                  <a:pt x="8562333" y="799267"/>
                  <a:pt x="8510224" y="866870"/>
                  <a:pt x="8423639" y="852593"/>
                </a:cubicBezTo>
                <a:cubicBezTo>
                  <a:pt x="8229809" y="908777"/>
                  <a:pt x="8019509" y="806472"/>
                  <a:pt x="7832101" y="852593"/>
                </a:cubicBezTo>
                <a:cubicBezTo>
                  <a:pt x="7644693" y="898714"/>
                  <a:pt x="7462370" y="824040"/>
                  <a:pt x="7157747" y="852593"/>
                </a:cubicBezTo>
                <a:cubicBezTo>
                  <a:pt x="6853124" y="881146"/>
                  <a:pt x="6696257" y="771867"/>
                  <a:pt x="6400578" y="852593"/>
                </a:cubicBezTo>
                <a:cubicBezTo>
                  <a:pt x="6104899" y="933319"/>
                  <a:pt x="5956973" y="810954"/>
                  <a:pt x="5726224" y="852593"/>
                </a:cubicBezTo>
                <a:cubicBezTo>
                  <a:pt x="5495475" y="894232"/>
                  <a:pt x="5478787" y="847918"/>
                  <a:pt x="5300316" y="852593"/>
                </a:cubicBezTo>
                <a:cubicBezTo>
                  <a:pt x="5121845" y="857268"/>
                  <a:pt x="4829848" y="784052"/>
                  <a:pt x="4625963" y="852593"/>
                </a:cubicBezTo>
                <a:cubicBezTo>
                  <a:pt x="4422078" y="921134"/>
                  <a:pt x="4221549" y="812097"/>
                  <a:pt x="4117240" y="852593"/>
                </a:cubicBezTo>
                <a:cubicBezTo>
                  <a:pt x="4012931" y="893089"/>
                  <a:pt x="3877881" y="813232"/>
                  <a:pt x="3691332" y="852593"/>
                </a:cubicBezTo>
                <a:cubicBezTo>
                  <a:pt x="3504783" y="891954"/>
                  <a:pt x="3428613" y="850273"/>
                  <a:pt x="3348240" y="852593"/>
                </a:cubicBezTo>
                <a:cubicBezTo>
                  <a:pt x="3267867" y="854913"/>
                  <a:pt x="3052765" y="829766"/>
                  <a:pt x="2922332" y="852593"/>
                </a:cubicBezTo>
                <a:cubicBezTo>
                  <a:pt x="2791899" y="875420"/>
                  <a:pt x="2656112" y="829325"/>
                  <a:pt x="2496425" y="852593"/>
                </a:cubicBezTo>
                <a:cubicBezTo>
                  <a:pt x="2336738" y="875861"/>
                  <a:pt x="2138415" y="793344"/>
                  <a:pt x="1904886" y="852593"/>
                </a:cubicBezTo>
                <a:cubicBezTo>
                  <a:pt x="1671357" y="911842"/>
                  <a:pt x="1576146" y="817457"/>
                  <a:pt x="1313348" y="852593"/>
                </a:cubicBezTo>
                <a:cubicBezTo>
                  <a:pt x="1050550" y="887729"/>
                  <a:pt x="1005659" y="796424"/>
                  <a:pt x="804625" y="852593"/>
                </a:cubicBezTo>
                <a:cubicBezTo>
                  <a:pt x="603591" y="908762"/>
                  <a:pt x="297828" y="778998"/>
                  <a:pt x="142102" y="852593"/>
                </a:cubicBezTo>
                <a:cubicBezTo>
                  <a:pt x="51746" y="853897"/>
                  <a:pt x="6465" y="796851"/>
                  <a:pt x="0" y="710491"/>
                </a:cubicBezTo>
                <a:cubicBezTo>
                  <a:pt x="-41399" y="439993"/>
                  <a:pt x="10949" y="315690"/>
                  <a:pt x="0" y="142102"/>
                </a:cubicBezTo>
                <a:close/>
              </a:path>
              <a:path w="8565741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295892" y="-53261"/>
                  <a:pt x="634037" y="42526"/>
                  <a:pt x="899271" y="0"/>
                </a:cubicBezTo>
                <a:cubicBezTo>
                  <a:pt x="1164505" y="-42526"/>
                  <a:pt x="1281486" y="54094"/>
                  <a:pt x="1407994" y="0"/>
                </a:cubicBezTo>
                <a:cubicBezTo>
                  <a:pt x="1534502" y="-54094"/>
                  <a:pt x="1705569" y="15668"/>
                  <a:pt x="1833902" y="0"/>
                </a:cubicBezTo>
                <a:cubicBezTo>
                  <a:pt x="1962235" y="-15668"/>
                  <a:pt x="2369988" y="41567"/>
                  <a:pt x="2508255" y="0"/>
                </a:cubicBezTo>
                <a:cubicBezTo>
                  <a:pt x="2646522" y="-41567"/>
                  <a:pt x="2801250" y="36684"/>
                  <a:pt x="3016978" y="0"/>
                </a:cubicBezTo>
                <a:cubicBezTo>
                  <a:pt x="3232706" y="-36684"/>
                  <a:pt x="3550518" y="41935"/>
                  <a:pt x="3774148" y="0"/>
                </a:cubicBezTo>
                <a:cubicBezTo>
                  <a:pt x="3997778" y="-41935"/>
                  <a:pt x="4083360" y="38660"/>
                  <a:pt x="4200055" y="0"/>
                </a:cubicBezTo>
                <a:cubicBezTo>
                  <a:pt x="4316750" y="-38660"/>
                  <a:pt x="4699092" y="65875"/>
                  <a:pt x="4957224" y="0"/>
                </a:cubicBezTo>
                <a:cubicBezTo>
                  <a:pt x="5215356" y="-65875"/>
                  <a:pt x="5224668" y="1087"/>
                  <a:pt x="5300316" y="0"/>
                </a:cubicBezTo>
                <a:cubicBezTo>
                  <a:pt x="5375964" y="-1087"/>
                  <a:pt x="5693034" y="50468"/>
                  <a:pt x="5891855" y="0"/>
                </a:cubicBezTo>
                <a:cubicBezTo>
                  <a:pt x="6090676" y="-50468"/>
                  <a:pt x="6247996" y="45450"/>
                  <a:pt x="6483393" y="0"/>
                </a:cubicBezTo>
                <a:cubicBezTo>
                  <a:pt x="6718790" y="-45450"/>
                  <a:pt x="6889995" y="26062"/>
                  <a:pt x="6992116" y="0"/>
                </a:cubicBezTo>
                <a:cubicBezTo>
                  <a:pt x="7094237" y="-26062"/>
                  <a:pt x="7387041" y="11409"/>
                  <a:pt x="7749285" y="0"/>
                </a:cubicBezTo>
                <a:cubicBezTo>
                  <a:pt x="8111529" y="-11409"/>
                  <a:pt x="8168831" y="55474"/>
                  <a:pt x="8423639" y="0"/>
                </a:cubicBezTo>
                <a:cubicBezTo>
                  <a:pt x="8484119" y="2956"/>
                  <a:pt x="8561180" y="60474"/>
                  <a:pt x="8565741" y="142102"/>
                </a:cubicBezTo>
                <a:cubicBezTo>
                  <a:pt x="8594032" y="345279"/>
                  <a:pt x="8538594" y="427523"/>
                  <a:pt x="8565741" y="710491"/>
                </a:cubicBezTo>
                <a:cubicBezTo>
                  <a:pt x="8559497" y="770188"/>
                  <a:pt x="8515795" y="849815"/>
                  <a:pt x="8423639" y="852593"/>
                </a:cubicBezTo>
                <a:cubicBezTo>
                  <a:pt x="8296013" y="876008"/>
                  <a:pt x="8160855" y="845604"/>
                  <a:pt x="8080547" y="852593"/>
                </a:cubicBezTo>
                <a:cubicBezTo>
                  <a:pt x="8000239" y="859582"/>
                  <a:pt x="7479404" y="765845"/>
                  <a:pt x="7323378" y="852593"/>
                </a:cubicBezTo>
                <a:cubicBezTo>
                  <a:pt x="7167352" y="939341"/>
                  <a:pt x="6941739" y="824857"/>
                  <a:pt x="6731839" y="852593"/>
                </a:cubicBezTo>
                <a:cubicBezTo>
                  <a:pt x="6521939" y="880329"/>
                  <a:pt x="6417927" y="826418"/>
                  <a:pt x="6305932" y="852593"/>
                </a:cubicBezTo>
                <a:cubicBezTo>
                  <a:pt x="6193937" y="878768"/>
                  <a:pt x="5970860" y="811988"/>
                  <a:pt x="5714393" y="852593"/>
                </a:cubicBezTo>
                <a:cubicBezTo>
                  <a:pt x="5457926" y="893198"/>
                  <a:pt x="5540772" y="822680"/>
                  <a:pt x="5371301" y="852593"/>
                </a:cubicBezTo>
                <a:cubicBezTo>
                  <a:pt x="5201830" y="882506"/>
                  <a:pt x="5195386" y="843987"/>
                  <a:pt x="5028209" y="852593"/>
                </a:cubicBezTo>
                <a:cubicBezTo>
                  <a:pt x="4861032" y="861199"/>
                  <a:pt x="4701721" y="817471"/>
                  <a:pt x="4436670" y="852593"/>
                </a:cubicBezTo>
                <a:cubicBezTo>
                  <a:pt x="4171619" y="887715"/>
                  <a:pt x="4158808" y="825600"/>
                  <a:pt x="4010763" y="852593"/>
                </a:cubicBezTo>
                <a:cubicBezTo>
                  <a:pt x="3862718" y="879586"/>
                  <a:pt x="3651827" y="777989"/>
                  <a:pt x="3336409" y="852593"/>
                </a:cubicBezTo>
                <a:cubicBezTo>
                  <a:pt x="3020991" y="927197"/>
                  <a:pt x="3076242" y="846699"/>
                  <a:pt x="2910502" y="852593"/>
                </a:cubicBezTo>
                <a:cubicBezTo>
                  <a:pt x="2744762" y="858487"/>
                  <a:pt x="2509222" y="831458"/>
                  <a:pt x="2236148" y="852593"/>
                </a:cubicBezTo>
                <a:cubicBezTo>
                  <a:pt x="1963074" y="873728"/>
                  <a:pt x="2014369" y="848217"/>
                  <a:pt x="1893056" y="852593"/>
                </a:cubicBezTo>
                <a:cubicBezTo>
                  <a:pt x="1771743" y="856969"/>
                  <a:pt x="1379973" y="815999"/>
                  <a:pt x="1218702" y="852593"/>
                </a:cubicBezTo>
                <a:cubicBezTo>
                  <a:pt x="1057431" y="889187"/>
                  <a:pt x="999687" y="850232"/>
                  <a:pt x="792794" y="852593"/>
                </a:cubicBezTo>
                <a:cubicBezTo>
                  <a:pt x="585901" y="854954"/>
                  <a:pt x="281113" y="828243"/>
                  <a:pt x="142102" y="852593"/>
                </a:cubicBezTo>
                <a:cubicBezTo>
                  <a:pt x="65416" y="844759"/>
                  <a:pt x="-12609" y="788566"/>
                  <a:pt x="0" y="710491"/>
                </a:cubicBezTo>
                <a:cubicBezTo>
                  <a:pt x="-9160" y="450296"/>
                  <a:pt x="56393" y="404298"/>
                  <a:pt x="0" y="142102"/>
                </a:cubicBezTo>
                <a:close/>
              </a:path>
            </a:pathLst>
          </a:custGeom>
          <a:solidFill>
            <a:srgbClr val="6B92C2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Prix des produits</a:t>
            </a:r>
            <a:endParaRPr lang="fr-FR" sz="1600" dirty="0"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691DB1A-BCB5-2D1F-D516-525EE824CF23}"/>
              </a:ext>
            </a:extLst>
          </p:cNvPr>
          <p:cNvSpPr/>
          <p:nvPr/>
        </p:nvSpPr>
        <p:spPr>
          <a:xfrm>
            <a:off x="3237933" y="3285159"/>
            <a:ext cx="1208349" cy="482012"/>
          </a:xfrm>
          <a:custGeom>
            <a:avLst/>
            <a:gdLst>
              <a:gd name="connsiteX0" fmla="*/ 0 w 1208349"/>
              <a:gd name="connsiteY0" fmla="*/ 80337 h 482012"/>
              <a:gd name="connsiteX1" fmla="*/ 80337 w 1208349"/>
              <a:gd name="connsiteY1" fmla="*/ 0 h 482012"/>
              <a:gd name="connsiteX2" fmla="*/ 604175 w 1208349"/>
              <a:gd name="connsiteY2" fmla="*/ 0 h 482012"/>
              <a:gd name="connsiteX3" fmla="*/ 1128012 w 1208349"/>
              <a:gd name="connsiteY3" fmla="*/ 0 h 482012"/>
              <a:gd name="connsiteX4" fmla="*/ 1208349 w 1208349"/>
              <a:gd name="connsiteY4" fmla="*/ 80337 h 482012"/>
              <a:gd name="connsiteX5" fmla="*/ 1208349 w 1208349"/>
              <a:gd name="connsiteY5" fmla="*/ 401675 h 482012"/>
              <a:gd name="connsiteX6" fmla="*/ 1128012 w 1208349"/>
              <a:gd name="connsiteY6" fmla="*/ 482012 h 482012"/>
              <a:gd name="connsiteX7" fmla="*/ 593698 w 1208349"/>
              <a:gd name="connsiteY7" fmla="*/ 482012 h 482012"/>
              <a:gd name="connsiteX8" fmla="*/ 80337 w 1208349"/>
              <a:gd name="connsiteY8" fmla="*/ 482012 h 482012"/>
              <a:gd name="connsiteX9" fmla="*/ 0 w 1208349"/>
              <a:gd name="connsiteY9" fmla="*/ 401675 h 482012"/>
              <a:gd name="connsiteX10" fmla="*/ 0 w 1208349"/>
              <a:gd name="connsiteY10" fmla="*/ 80337 h 4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349" h="482012" fill="none" extrusionOk="0">
                <a:moveTo>
                  <a:pt x="0" y="80337"/>
                </a:moveTo>
                <a:cubicBezTo>
                  <a:pt x="6021" y="43344"/>
                  <a:pt x="42309" y="-5552"/>
                  <a:pt x="80337" y="0"/>
                </a:cubicBezTo>
                <a:cubicBezTo>
                  <a:pt x="234022" y="-11778"/>
                  <a:pt x="444155" y="30409"/>
                  <a:pt x="604175" y="0"/>
                </a:cubicBezTo>
                <a:cubicBezTo>
                  <a:pt x="764195" y="-30409"/>
                  <a:pt x="1005496" y="33359"/>
                  <a:pt x="1128012" y="0"/>
                </a:cubicBezTo>
                <a:cubicBezTo>
                  <a:pt x="1166928" y="-11115"/>
                  <a:pt x="1209067" y="26253"/>
                  <a:pt x="1208349" y="80337"/>
                </a:cubicBezTo>
                <a:cubicBezTo>
                  <a:pt x="1238046" y="199397"/>
                  <a:pt x="1185322" y="268808"/>
                  <a:pt x="1208349" y="401675"/>
                </a:cubicBezTo>
                <a:cubicBezTo>
                  <a:pt x="1200493" y="446367"/>
                  <a:pt x="1173691" y="479651"/>
                  <a:pt x="1128012" y="482012"/>
                </a:cubicBezTo>
                <a:cubicBezTo>
                  <a:pt x="952391" y="531298"/>
                  <a:pt x="755632" y="424546"/>
                  <a:pt x="593698" y="482012"/>
                </a:cubicBezTo>
                <a:cubicBezTo>
                  <a:pt x="431764" y="539478"/>
                  <a:pt x="193232" y="475396"/>
                  <a:pt x="80337" y="482012"/>
                </a:cubicBezTo>
                <a:cubicBezTo>
                  <a:pt x="35872" y="479429"/>
                  <a:pt x="4987" y="447084"/>
                  <a:pt x="0" y="401675"/>
                </a:cubicBezTo>
                <a:cubicBezTo>
                  <a:pt x="-8049" y="312935"/>
                  <a:pt x="35201" y="203427"/>
                  <a:pt x="0" y="80337"/>
                </a:cubicBezTo>
                <a:close/>
              </a:path>
              <a:path w="1208349" h="482012" stroke="0" extrusionOk="0">
                <a:moveTo>
                  <a:pt x="0" y="80337"/>
                </a:moveTo>
                <a:cubicBezTo>
                  <a:pt x="-9653" y="30014"/>
                  <a:pt x="29719" y="2345"/>
                  <a:pt x="80337" y="0"/>
                </a:cubicBezTo>
                <a:cubicBezTo>
                  <a:pt x="290476" y="-23290"/>
                  <a:pt x="484808" y="54339"/>
                  <a:pt x="625128" y="0"/>
                </a:cubicBezTo>
                <a:cubicBezTo>
                  <a:pt x="765448" y="-54339"/>
                  <a:pt x="894892" y="23524"/>
                  <a:pt x="1128012" y="0"/>
                </a:cubicBezTo>
                <a:cubicBezTo>
                  <a:pt x="1171054" y="-726"/>
                  <a:pt x="1219532" y="41311"/>
                  <a:pt x="1208349" y="80337"/>
                </a:cubicBezTo>
                <a:cubicBezTo>
                  <a:pt x="1216503" y="187772"/>
                  <a:pt x="1173759" y="248114"/>
                  <a:pt x="1208349" y="401675"/>
                </a:cubicBezTo>
                <a:cubicBezTo>
                  <a:pt x="1215265" y="434790"/>
                  <a:pt x="1165798" y="487797"/>
                  <a:pt x="1128012" y="482012"/>
                </a:cubicBezTo>
                <a:cubicBezTo>
                  <a:pt x="1022665" y="542616"/>
                  <a:pt x="710580" y="473092"/>
                  <a:pt x="604175" y="482012"/>
                </a:cubicBezTo>
                <a:cubicBezTo>
                  <a:pt x="497770" y="490932"/>
                  <a:pt x="277974" y="472531"/>
                  <a:pt x="80337" y="482012"/>
                </a:cubicBezTo>
                <a:cubicBezTo>
                  <a:pt x="34488" y="481927"/>
                  <a:pt x="1827" y="441033"/>
                  <a:pt x="0" y="401675"/>
                </a:cubicBezTo>
                <a:cubicBezTo>
                  <a:pt x="-27510" y="277241"/>
                  <a:pt x="33412" y="202853"/>
                  <a:pt x="0" y="80337"/>
                </a:cubicBezTo>
                <a:close/>
              </a:path>
            </a:pathLst>
          </a:custGeom>
          <a:solidFill>
            <a:srgbClr val="FEFFF0">
              <a:alpha val="86248"/>
            </a:srgbClr>
          </a:solidFill>
          <a:ln w="3175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56 $</a:t>
            </a:r>
            <a:endParaRPr lang="fr-FR" sz="1600" dirty="0">
              <a:ln>
                <a:solidFill>
                  <a:srgbClr val="393F6D"/>
                </a:solidFill>
              </a:ln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16AAF0E-857F-EF2B-5797-D930E33204A5}"/>
              </a:ext>
            </a:extLst>
          </p:cNvPr>
          <p:cNvSpPr/>
          <p:nvPr/>
        </p:nvSpPr>
        <p:spPr>
          <a:xfrm>
            <a:off x="7584924" y="3291573"/>
            <a:ext cx="1208348" cy="482012"/>
          </a:xfrm>
          <a:custGeom>
            <a:avLst/>
            <a:gdLst>
              <a:gd name="connsiteX0" fmla="*/ 0 w 1208348"/>
              <a:gd name="connsiteY0" fmla="*/ 80337 h 482012"/>
              <a:gd name="connsiteX1" fmla="*/ 80337 w 1208348"/>
              <a:gd name="connsiteY1" fmla="*/ 0 h 482012"/>
              <a:gd name="connsiteX2" fmla="*/ 604174 w 1208348"/>
              <a:gd name="connsiteY2" fmla="*/ 0 h 482012"/>
              <a:gd name="connsiteX3" fmla="*/ 1128011 w 1208348"/>
              <a:gd name="connsiteY3" fmla="*/ 0 h 482012"/>
              <a:gd name="connsiteX4" fmla="*/ 1208348 w 1208348"/>
              <a:gd name="connsiteY4" fmla="*/ 80337 h 482012"/>
              <a:gd name="connsiteX5" fmla="*/ 1208348 w 1208348"/>
              <a:gd name="connsiteY5" fmla="*/ 401675 h 482012"/>
              <a:gd name="connsiteX6" fmla="*/ 1128011 w 1208348"/>
              <a:gd name="connsiteY6" fmla="*/ 482012 h 482012"/>
              <a:gd name="connsiteX7" fmla="*/ 593697 w 1208348"/>
              <a:gd name="connsiteY7" fmla="*/ 482012 h 482012"/>
              <a:gd name="connsiteX8" fmla="*/ 80337 w 1208348"/>
              <a:gd name="connsiteY8" fmla="*/ 482012 h 482012"/>
              <a:gd name="connsiteX9" fmla="*/ 0 w 1208348"/>
              <a:gd name="connsiteY9" fmla="*/ 401675 h 482012"/>
              <a:gd name="connsiteX10" fmla="*/ 0 w 1208348"/>
              <a:gd name="connsiteY10" fmla="*/ 80337 h 4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348" h="482012" fill="none" extrusionOk="0">
                <a:moveTo>
                  <a:pt x="0" y="80337"/>
                </a:moveTo>
                <a:cubicBezTo>
                  <a:pt x="6021" y="43344"/>
                  <a:pt x="42309" y="-5552"/>
                  <a:pt x="80337" y="0"/>
                </a:cubicBezTo>
                <a:cubicBezTo>
                  <a:pt x="235129" y="-7552"/>
                  <a:pt x="447684" y="31173"/>
                  <a:pt x="604174" y="0"/>
                </a:cubicBezTo>
                <a:cubicBezTo>
                  <a:pt x="760664" y="-31173"/>
                  <a:pt x="1005495" y="33359"/>
                  <a:pt x="1128011" y="0"/>
                </a:cubicBezTo>
                <a:cubicBezTo>
                  <a:pt x="1166927" y="-11115"/>
                  <a:pt x="1209066" y="26253"/>
                  <a:pt x="1208348" y="80337"/>
                </a:cubicBezTo>
                <a:cubicBezTo>
                  <a:pt x="1238045" y="199397"/>
                  <a:pt x="1185321" y="268808"/>
                  <a:pt x="1208348" y="401675"/>
                </a:cubicBezTo>
                <a:cubicBezTo>
                  <a:pt x="1200492" y="446367"/>
                  <a:pt x="1173690" y="479651"/>
                  <a:pt x="1128011" y="482012"/>
                </a:cubicBezTo>
                <a:cubicBezTo>
                  <a:pt x="952390" y="531298"/>
                  <a:pt x="755631" y="424546"/>
                  <a:pt x="593697" y="482012"/>
                </a:cubicBezTo>
                <a:cubicBezTo>
                  <a:pt x="431763" y="539478"/>
                  <a:pt x="188009" y="467872"/>
                  <a:pt x="80337" y="482012"/>
                </a:cubicBezTo>
                <a:cubicBezTo>
                  <a:pt x="35872" y="479429"/>
                  <a:pt x="4987" y="447084"/>
                  <a:pt x="0" y="401675"/>
                </a:cubicBezTo>
                <a:cubicBezTo>
                  <a:pt x="-8049" y="312935"/>
                  <a:pt x="35201" y="203427"/>
                  <a:pt x="0" y="80337"/>
                </a:cubicBezTo>
                <a:close/>
              </a:path>
              <a:path w="1208348" h="482012" stroke="0" extrusionOk="0">
                <a:moveTo>
                  <a:pt x="0" y="80337"/>
                </a:moveTo>
                <a:cubicBezTo>
                  <a:pt x="-9653" y="30014"/>
                  <a:pt x="29719" y="2345"/>
                  <a:pt x="80337" y="0"/>
                </a:cubicBezTo>
                <a:cubicBezTo>
                  <a:pt x="295215" y="-17415"/>
                  <a:pt x="490141" y="58224"/>
                  <a:pt x="625127" y="0"/>
                </a:cubicBezTo>
                <a:cubicBezTo>
                  <a:pt x="760113" y="-58224"/>
                  <a:pt x="894891" y="23524"/>
                  <a:pt x="1128011" y="0"/>
                </a:cubicBezTo>
                <a:cubicBezTo>
                  <a:pt x="1171053" y="-726"/>
                  <a:pt x="1219531" y="41311"/>
                  <a:pt x="1208348" y="80337"/>
                </a:cubicBezTo>
                <a:cubicBezTo>
                  <a:pt x="1216502" y="187772"/>
                  <a:pt x="1173758" y="248114"/>
                  <a:pt x="1208348" y="401675"/>
                </a:cubicBezTo>
                <a:cubicBezTo>
                  <a:pt x="1215264" y="434790"/>
                  <a:pt x="1165797" y="487797"/>
                  <a:pt x="1128011" y="482012"/>
                </a:cubicBezTo>
                <a:cubicBezTo>
                  <a:pt x="1022664" y="542616"/>
                  <a:pt x="710579" y="473092"/>
                  <a:pt x="604174" y="482012"/>
                </a:cubicBezTo>
                <a:cubicBezTo>
                  <a:pt x="497769" y="490932"/>
                  <a:pt x="271491" y="470657"/>
                  <a:pt x="80337" y="482012"/>
                </a:cubicBezTo>
                <a:cubicBezTo>
                  <a:pt x="34488" y="481927"/>
                  <a:pt x="1827" y="441033"/>
                  <a:pt x="0" y="401675"/>
                </a:cubicBezTo>
                <a:cubicBezTo>
                  <a:pt x="-27510" y="277241"/>
                  <a:pt x="33412" y="202853"/>
                  <a:pt x="0" y="80337"/>
                </a:cubicBezTo>
                <a:close/>
              </a:path>
            </a:pathLst>
          </a:custGeom>
          <a:solidFill>
            <a:srgbClr val="FEFFF0">
              <a:alpha val="86248"/>
            </a:srgbClr>
          </a:solidFill>
          <a:ln w="3175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43</a:t>
            </a:r>
            <a:r>
              <a:rPr lang="fr-FR" sz="16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 $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281E03F-EDDF-47DF-4D71-2821C0F92527}"/>
              </a:ext>
            </a:extLst>
          </p:cNvPr>
          <p:cNvSpPr/>
          <p:nvPr/>
        </p:nvSpPr>
        <p:spPr>
          <a:xfrm>
            <a:off x="2027778" y="4263295"/>
            <a:ext cx="1208349" cy="482012"/>
          </a:xfrm>
          <a:custGeom>
            <a:avLst/>
            <a:gdLst>
              <a:gd name="connsiteX0" fmla="*/ 0 w 1208349"/>
              <a:gd name="connsiteY0" fmla="*/ 80337 h 482012"/>
              <a:gd name="connsiteX1" fmla="*/ 80337 w 1208349"/>
              <a:gd name="connsiteY1" fmla="*/ 0 h 482012"/>
              <a:gd name="connsiteX2" fmla="*/ 604175 w 1208349"/>
              <a:gd name="connsiteY2" fmla="*/ 0 h 482012"/>
              <a:gd name="connsiteX3" fmla="*/ 1128012 w 1208349"/>
              <a:gd name="connsiteY3" fmla="*/ 0 h 482012"/>
              <a:gd name="connsiteX4" fmla="*/ 1208349 w 1208349"/>
              <a:gd name="connsiteY4" fmla="*/ 80337 h 482012"/>
              <a:gd name="connsiteX5" fmla="*/ 1208349 w 1208349"/>
              <a:gd name="connsiteY5" fmla="*/ 401675 h 482012"/>
              <a:gd name="connsiteX6" fmla="*/ 1128012 w 1208349"/>
              <a:gd name="connsiteY6" fmla="*/ 482012 h 482012"/>
              <a:gd name="connsiteX7" fmla="*/ 593698 w 1208349"/>
              <a:gd name="connsiteY7" fmla="*/ 482012 h 482012"/>
              <a:gd name="connsiteX8" fmla="*/ 80337 w 1208349"/>
              <a:gd name="connsiteY8" fmla="*/ 482012 h 482012"/>
              <a:gd name="connsiteX9" fmla="*/ 0 w 1208349"/>
              <a:gd name="connsiteY9" fmla="*/ 401675 h 482012"/>
              <a:gd name="connsiteX10" fmla="*/ 0 w 1208349"/>
              <a:gd name="connsiteY10" fmla="*/ 80337 h 4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349" h="482012" fill="none" extrusionOk="0">
                <a:moveTo>
                  <a:pt x="0" y="80337"/>
                </a:moveTo>
                <a:cubicBezTo>
                  <a:pt x="6021" y="43344"/>
                  <a:pt x="42309" y="-5552"/>
                  <a:pt x="80337" y="0"/>
                </a:cubicBezTo>
                <a:cubicBezTo>
                  <a:pt x="234022" y="-11778"/>
                  <a:pt x="444155" y="30409"/>
                  <a:pt x="604175" y="0"/>
                </a:cubicBezTo>
                <a:cubicBezTo>
                  <a:pt x="764195" y="-30409"/>
                  <a:pt x="1005496" y="33359"/>
                  <a:pt x="1128012" y="0"/>
                </a:cubicBezTo>
                <a:cubicBezTo>
                  <a:pt x="1166928" y="-11115"/>
                  <a:pt x="1209067" y="26253"/>
                  <a:pt x="1208349" y="80337"/>
                </a:cubicBezTo>
                <a:cubicBezTo>
                  <a:pt x="1238046" y="199397"/>
                  <a:pt x="1185322" y="268808"/>
                  <a:pt x="1208349" y="401675"/>
                </a:cubicBezTo>
                <a:cubicBezTo>
                  <a:pt x="1200493" y="446367"/>
                  <a:pt x="1173691" y="479651"/>
                  <a:pt x="1128012" y="482012"/>
                </a:cubicBezTo>
                <a:cubicBezTo>
                  <a:pt x="952391" y="531298"/>
                  <a:pt x="755632" y="424546"/>
                  <a:pt x="593698" y="482012"/>
                </a:cubicBezTo>
                <a:cubicBezTo>
                  <a:pt x="431764" y="539478"/>
                  <a:pt x="193232" y="475396"/>
                  <a:pt x="80337" y="482012"/>
                </a:cubicBezTo>
                <a:cubicBezTo>
                  <a:pt x="35872" y="479429"/>
                  <a:pt x="4987" y="447084"/>
                  <a:pt x="0" y="401675"/>
                </a:cubicBezTo>
                <a:cubicBezTo>
                  <a:pt x="-8049" y="312935"/>
                  <a:pt x="35201" y="203427"/>
                  <a:pt x="0" y="80337"/>
                </a:cubicBezTo>
                <a:close/>
              </a:path>
              <a:path w="1208349" h="482012" stroke="0" extrusionOk="0">
                <a:moveTo>
                  <a:pt x="0" y="80337"/>
                </a:moveTo>
                <a:cubicBezTo>
                  <a:pt x="-9653" y="30014"/>
                  <a:pt x="29719" y="2345"/>
                  <a:pt x="80337" y="0"/>
                </a:cubicBezTo>
                <a:cubicBezTo>
                  <a:pt x="290476" y="-23290"/>
                  <a:pt x="484808" y="54339"/>
                  <a:pt x="625128" y="0"/>
                </a:cubicBezTo>
                <a:cubicBezTo>
                  <a:pt x="765448" y="-54339"/>
                  <a:pt x="894892" y="23524"/>
                  <a:pt x="1128012" y="0"/>
                </a:cubicBezTo>
                <a:cubicBezTo>
                  <a:pt x="1171054" y="-726"/>
                  <a:pt x="1219532" y="41311"/>
                  <a:pt x="1208349" y="80337"/>
                </a:cubicBezTo>
                <a:cubicBezTo>
                  <a:pt x="1216503" y="187772"/>
                  <a:pt x="1173759" y="248114"/>
                  <a:pt x="1208349" y="401675"/>
                </a:cubicBezTo>
                <a:cubicBezTo>
                  <a:pt x="1215265" y="434790"/>
                  <a:pt x="1165798" y="487797"/>
                  <a:pt x="1128012" y="482012"/>
                </a:cubicBezTo>
                <a:cubicBezTo>
                  <a:pt x="1022665" y="542616"/>
                  <a:pt x="710580" y="473092"/>
                  <a:pt x="604175" y="482012"/>
                </a:cubicBezTo>
                <a:cubicBezTo>
                  <a:pt x="497770" y="490932"/>
                  <a:pt x="277974" y="472531"/>
                  <a:pt x="80337" y="482012"/>
                </a:cubicBezTo>
                <a:cubicBezTo>
                  <a:pt x="34488" y="481927"/>
                  <a:pt x="1827" y="441033"/>
                  <a:pt x="0" y="401675"/>
                </a:cubicBezTo>
                <a:cubicBezTo>
                  <a:pt x="-27510" y="277241"/>
                  <a:pt x="33412" y="202853"/>
                  <a:pt x="0" y="80337"/>
                </a:cubicBezTo>
                <a:close/>
              </a:path>
            </a:pathLst>
          </a:custGeom>
          <a:solidFill>
            <a:srgbClr val="FEFFF0">
              <a:alpha val="86248"/>
            </a:srgbClr>
          </a:solidFill>
          <a:ln w="3175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61</a:t>
            </a:r>
            <a:r>
              <a:rPr lang="fr-FR" sz="16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 $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AF58861-1498-D55A-1BBA-C4DA49AE45CA}"/>
              </a:ext>
            </a:extLst>
          </p:cNvPr>
          <p:cNvSpPr/>
          <p:nvPr/>
        </p:nvSpPr>
        <p:spPr>
          <a:xfrm>
            <a:off x="2214100" y="5240924"/>
            <a:ext cx="1208349" cy="482012"/>
          </a:xfrm>
          <a:custGeom>
            <a:avLst/>
            <a:gdLst>
              <a:gd name="connsiteX0" fmla="*/ 0 w 1208349"/>
              <a:gd name="connsiteY0" fmla="*/ 80337 h 482012"/>
              <a:gd name="connsiteX1" fmla="*/ 80337 w 1208349"/>
              <a:gd name="connsiteY1" fmla="*/ 0 h 482012"/>
              <a:gd name="connsiteX2" fmla="*/ 604175 w 1208349"/>
              <a:gd name="connsiteY2" fmla="*/ 0 h 482012"/>
              <a:gd name="connsiteX3" fmla="*/ 1128012 w 1208349"/>
              <a:gd name="connsiteY3" fmla="*/ 0 h 482012"/>
              <a:gd name="connsiteX4" fmla="*/ 1208349 w 1208349"/>
              <a:gd name="connsiteY4" fmla="*/ 80337 h 482012"/>
              <a:gd name="connsiteX5" fmla="*/ 1208349 w 1208349"/>
              <a:gd name="connsiteY5" fmla="*/ 401675 h 482012"/>
              <a:gd name="connsiteX6" fmla="*/ 1128012 w 1208349"/>
              <a:gd name="connsiteY6" fmla="*/ 482012 h 482012"/>
              <a:gd name="connsiteX7" fmla="*/ 593698 w 1208349"/>
              <a:gd name="connsiteY7" fmla="*/ 482012 h 482012"/>
              <a:gd name="connsiteX8" fmla="*/ 80337 w 1208349"/>
              <a:gd name="connsiteY8" fmla="*/ 482012 h 482012"/>
              <a:gd name="connsiteX9" fmla="*/ 0 w 1208349"/>
              <a:gd name="connsiteY9" fmla="*/ 401675 h 482012"/>
              <a:gd name="connsiteX10" fmla="*/ 0 w 1208349"/>
              <a:gd name="connsiteY10" fmla="*/ 80337 h 4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349" h="482012" fill="none" extrusionOk="0">
                <a:moveTo>
                  <a:pt x="0" y="80337"/>
                </a:moveTo>
                <a:cubicBezTo>
                  <a:pt x="6021" y="43344"/>
                  <a:pt x="42309" y="-5552"/>
                  <a:pt x="80337" y="0"/>
                </a:cubicBezTo>
                <a:cubicBezTo>
                  <a:pt x="234022" y="-11778"/>
                  <a:pt x="444155" y="30409"/>
                  <a:pt x="604175" y="0"/>
                </a:cubicBezTo>
                <a:cubicBezTo>
                  <a:pt x="764195" y="-30409"/>
                  <a:pt x="1005496" y="33359"/>
                  <a:pt x="1128012" y="0"/>
                </a:cubicBezTo>
                <a:cubicBezTo>
                  <a:pt x="1166928" y="-11115"/>
                  <a:pt x="1209067" y="26253"/>
                  <a:pt x="1208349" y="80337"/>
                </a:cubicBezTo>
                <a:cubicBezTo>
                  <a:pt x="1238046" y="199397"/>
                  <a:pt x="1185322" y="268808"/>
                  <a:pt x="1208349" y="401675"/>
                </a:cubicBezTo>
                <a:cubicBezTo>
                  <a:pt x="1200493" y="446367"/>
                  <a:pt x="1173691" y="479651"/>
                  <a:pt x="1128012" y="482012"/>
                </a:cubicBezTo>
                <a:cubicBezTo>
                  <a:pt x="952391" y="531298"/>
                  <a:pt x="755632" y="424546"/>
                  <a:pt x="593698" y="482012"/>
                </a:cubicBezTo>
                <a:cubicBezTo>
                  <a:pt x="431764" y="539478"/>
                  <a:pt x="193232" y="475396"/>
                  <a:pt x="80337" y="482012"/>
                </a:cubicBezTo>
                <a:cubicBezTo>
                  <a:pt x="35872" y="479429"/>
                  <a:pt x="4987" y="447084"/>
                  <a:pt x="0" y="401675"/>
                </a:cubicBezTo>
                <a:cubicBezTo>
                  <a:pt x="-8049" y="312935"/>
                  <a:pt x="35201" y="203427"/>
                  <a:pt x="0" y="80337"/>
                </a:cubicBezTo>
                <a:close/>
              </a:path>
              <a:path w="1208349" h="482012" stroke="0" extrusionOk="0">
                <a:moveTo>
                  <a:pt x="0" y="80337"/>
                </a:moveTo>
                <a:cubicBezTo>
                  <a:pt x="-9653" y="30014"/>
                  <a:pt x="29719" y="2345"/>
                  <a:pt x="80337" y="0"/>
                </a:cubicBezTo>
                <a:cubicBezTo>
                  <a:pt x="290476" y="-23290"/>
                  <a:pt x="484808" y="54339"/>
                  <a:pt x="625128" y="0"/>
                </a:cubicBezTo>
                <a:cubicBezTo>
                  <a:pt x="765448" y="-54339"/>
                  <a:pt x="894892" y="23524"/>
                  <a:pt x="1128012" y="0"/>
                </a:cubicBezTo>
                <a:cubicBezTo>
                  <a:pt x="1171054" y="-726"/>
                  <a:pt x="1219532" y="41311"/>
                  <a:pt x="1208349" y="80337"/>
                </a:cubicBezTo>
                <a:cubicBezTo>
                  <a:pt x="1216503" y="187772"/>
                  <a:pt x="1173759" y="248114"/>
                  <a:pt x="1208349" y="401675"/>
                </a:cubicBezTo>
                <a:cubicBezTo>
                  <a:pt x="1215265" y="434790"/>
                  <a:pt x="1165798" y="487797"/>
                  <a:pt x="1128012" y="482012"/>
                </a:cubicBezTo>
                <a:cubicBezTo>
                  <a:pt x="1022665" y="542616"/>
                  <a:pt x="710580" y="473092"/>
                  <a:pt x="604175" y="482012"/>
                </a:cubicBezTo>
                <a:cubicBezTo>
                  <a:pt x="497770" y="490932"/>
                  <a:pt x="277974" y="472531"/>
                  <a:pt x="80337" y="482012"/>
                </a:cubicBezTo>
                <a:cubicBezTo>
                  <a:pt x="34488" y="481927"/>
                  <a:pt x="1827" y="441033"/>
                  <a:pt x="0" y="401675"/>
                </a:cubicBezTo>
                <a:cubicBezTo>
                  <a:pt x="-27510" y="277241"/>
                  <a:pt x="33412" y="202853"/>
                  <a:pt x="0" y="80337"/>
                </a:cubicBezTo>
                <a:close/>
              </a:path>
            </a:pathLst>
          </a:custGeom>
          <a:solidFill>
            <a:srgbClr val="FEFFF0">
              <a:alpha val="86248"/>
            </a:srgbClr>
          </a:solidFill>
          <a:ln w="3175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59</a:t>
            </a:r>
            <a:r>
              <a:rPr lang="fr-FR" sz="16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 $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D9459A2-5CB0-EB22-08C3-4F901AAA406D}"/>
              </a:ext>
            </a:extLst>
          </p:cNvPr>
          <p:cNvSpPr/>
          <p:nvPr/>
        </p:nvSpPr>
        <p:spPr>
          <a:xfrm>
            <a:off x="8697667" y="4257142"/>
            <a:ext cx="1208349" cy="482012"/>
          </a:xfrm>
          <a:custGeom>
            <a:avLst/>
            <a:gdLst>
              <a:gd name="connsiteX0" fmla="*/ 0 w 1208349"/>
              <a:gd name="connsiteY0" fmla="*/ 80337 h 482012"/>
              <a:gd name="connsiteX1" fmla="*/ 80337 w 1208349"/>
              <a:gd name="connsiteY1" fmla="*/ 0 h 482012"/>
              <a:gd name="connsiteX2" fmla="*/ 604175 w 1208349"/>
              <a:gd name="connsiteY2" fmla="*/ 0 h 482012"/>
              <a:gd name="connsiteX3" fmla="*/ 1128012 w 1208349"/>
              <a:gd name="connsiteY3" fmla="*/ 0 h 482012"/>
              <a:gd name="connsiteX4" fmla="*/ 1208349 w 1208349"/>
              <a:gd name="connsiteY4" fmla="*/ 80337 h 482012"/>
              <a:gd name="connsiteX5" fmla="*/ 1208349 w 1208349"/>
              <a:gd name="connsiteY5" fmla="*/ 401675 h 482012"/>
              <a:gd name="connsiteX6" fmla="*/ 1128012 w 1208349"/>
              <a:gd name="connsiteY6" fmla="*/ 482012 h 482012"/>
              <a:gd name="connsiteX7" fmla="*/ 593698 w 1208349"/>
              <a:gd name="connsiteY7" fmla="*/ 482012 h 482012"/>
              <a:gd name="connsiteX8" fmla="*/ 80337 w 1208349"/>
              <a:gd name="connsiteY8" fmla="*/ 482012 h 482012"/>
              <a:gd name="connsiteX9" fmla="*/ 0 w 1208349"/>
              <a:gd name="connsiteY9" fmla="*/ 401675 h 482012"/>
              <a:gd name="connsiteX10" fmla="*/ 0 w 1208349"/>
              <a:gd name="connsiteY10" fmla="*/ 80337 h 4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349" h="482012" fill="none" extrusionOk="0">
                <a:moveTo>
                  <a:pt x="0" y="80337"/>
                </a:moveTo>
                <a:cubicBezTo>
                  <a:pt x="6021" y="43344"/>
                  <a:pt x="42309" y="-5552"/>
                  <a:pt x="80337" y="0"/>
                </a:cubicBezTo>
                <a:cubicBezTo>
                  <a:pt x="234022" y="-11778"/>
                  <a:pt x="444155" y="30409"/>
                  <a:pt x="604175" y="0"/>
                </a:cubicBezTo>
                <a:cubicBezTo>
                  <a:pt x="764195" y="-30409"/>
                  <a:pt x="1005496" y="33359"/>
                  <a:pt x="1128012" y="0"/>
                </a:cubicBezTo>
                <a:cubicBezTo>
                  <a:pt x="1166928" y="-11115"/>
                  <a:pt x="1209067" y="26253"/>
                  <a:pt x="1208349" y="80337"/>
                </a:cubicBezTo>
                <a:cubicBezTo>
                  <a:pt x="1238046" y="199397"/>
                  <a:pt x="1185322" y="268808"/>
                  <a:pt x="1208349" y="401675"/>
                </a:cubicBezTo>
                <a:cubicBezTo>
                  <a:pt x="1200493" y="446367"/>
                  <a:pt x="1173691" y="479651"/>
                  <a:pt x="1128012" y="482012"/>
                </a:cubicBezTo>
                <a:cubicBezTo>
                  <a:pt x="952391" y="531298"/>
                  <a:pt x="755632" y="424546"/>
                  <a:pt x="593698" y="482012"/>
                </a:cubicBezTo>
                <a:cubicBezTo>
                  <a:pt x="431764" y="539478"/>
                  <a:pt x="193232" y="475396"/>
                  <a:pt x="80337" y="482012"/>
                </a:cubicBezTo>
                <a:cubicBezTo>
                  <a:pt x="35872" y="479429"/>
                  <a:pt x="4987" y="447084"/>
                  <a:pt x="0" y="401675"/>
                </a:cubicBezTo>
                <a:cubicBezTo>
                  <a:pt x="-8049" y="312935"/>
                  <a:pt x="35201" y="203427"/>
                  <a:pt x="0" y="80337"/>
                </a:cubicBezTo>
                <a:close/>
              </a:path>
              <a:path w="1208349" h="482012" stroke="0" extrusionOk="0">
                <a:moveTo>
                  <a:pt x="0" y="80337"/>
                </a:moveTo>
                <a:cubicBezTo>
                  <a:pt x="-9653" y="30014"/>
                  <a:pt x="29719" y="2345"/>
                  <a:pt x="80337" y="0"/>
                </a:cubicBezTo>
                <a:cubicBezTo>
                  <a:pt x="290476" y="-23290"/>
                  <a:pt x="484808" y="54339"/>
                  <a:pt x="625128" y="0"/>
                </a:cubicBezTo>
                <a:cubicBezTo>
                  <a:pt x="765448" y="-54339"/>
                  <a:pt x="894892" y="23524"/>
                  <a:pt x="1128012" y="0"/>
                </a:cubicBezTo>
                <a:cubicBezTo>
                  <a:pt x="1171054" y="-726"/>
                  <a:pt x="1219532" y="41311"/>
                  <a:pt x="1208349" y="80337"/>
                </a:cubicBezTo>
                <a:cubicBezTo>
                  <a:pt x="1216503" y="187772"/>
                  <a:pt x="1173759" y="248114"/>
                  <a:pt x="1208349" y="401675"/>
                </a:cubicBezTo>
                <a:cubicBezTo>
                  <a:pt x="1215265" y="434790"/>
                  <a:pt x="1165798" y="487797"/>
                  <a:pt x="1128012" y="482012"/>
                </a:cubicBezTo>
                <a:cubicBezTo>
                  <a:pt x="1022665" y="542616"/>
                  <a:pt x="710580" y="473092"/>
                  <a:pt x="604175" y="482012"/>
                </a:cubicBezTo>
                <a:cubicBezTo>
                  <a:pt x="497770" y="490932"/>
                  <a:pt x="277974" y="472531"/>
                  <a:pt x="80337" y="482012"/>
                </a:cubicBezTo>
                <a:cubicBezTo>
                  <a:pt x="34488" y="481927"/>
                  <a:pt x="1827" y="441033"/>
                  <a:pt x="0" y="401675"/>
                </a:cubicBezTo>
                <a:cubicBezTo>
                  <a:pt x="-27510" y="277241"/>
                  <a:pt x="33412" y="202853"/>
                  <a:pt x="0" y="80337"/>
                </a:cubicBezTo>
                <a:close/>
              </a:path>
            </a:pathLst>
          </a:custGeom>
          <a:solidFill>
            <a:srgbClr val="FEFFF0">
              <a:alpha val="86248"/>
            </a:srgbClr>
          </a:solidFill>
          <a:ln w="3175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46 </a:t>
            </a:r>
            <a:r>
              <a:rPr lang="fr-FR" sz="16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$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92B18B8-2E12-4D1D-5CC0-ED2989C67895}"/>
              </a:ext>
            </a:extLst>
          </p:cNvPr>
          <p:cNvSpPr/>
          <p:nvPr/>
        </p:nvSpPr>
        <p:spPr>
          <a:xfrm>
            <a:off x="8564633" y="5247830"/>
            <a:ext cx="1208349" cy="482012"/>
          </a:xfrm>
          <a:custGeom>
            <a:avLst/>
            <a:gdLst>
              <a:gd name="connsiteX0" fmla="*/ 0 w 1208349"/>
              <a:gd name="connsiteY0" fmla="*/ 80337 h 482012"/>
              <a:gd name="connsiteX1" fmla="*/ 80337 w 1208349"/>
              <a:gd name="connsiteY1" fmla="*/ 0 h 482012"/>
              <a:gd name="connsiteX2" fmla="*/ 604175 w 1208349"/>
              <a:gd name="connsiteY2" fmla="*/ 0 h 482012"/>
              <a:gd name="connsiteX3" fmla="*/ 1128012 w 1208349"/>
              <a:gd name="connsiteY3" fmla="*/ 0 h 482012"/>
              <a:gd name="connsiteX4" fmla="*/ 1208349 w 1208349"/>
              <a:gd name="connsiteY4" fmla="*/ 80337 h 482012"/>
              <a:gd name="connsiteX5" fmla="*/ 1208349 w 1208349"/>
              <a:gd name="connsiteY5" fmla="*/ 401675 h 482012"/>
              <a:gd name="connsiteX6" fmla="*/ 1128012 w 1208349"/>
              <a:gd name="connsiteY6" fmla="*/ 482012 h 482012"/>
              <a:gd name="connsiteX7" fmla="*/ 593698 w 1208349"/>
              <a:gd name="connsiteY7" fmla="*/ 482012 h 482012"/>
              <a:gd name="connsiteX8" fmla="*/ 80337 w 1208349"/>
              <a:gd name="connsiteY8" fmla="*/ 482012 h 482012"/>
              <a:gd name="connsiteX9" fmla="*/ 0 w 1208349"/>
              <a:gd name="connsiteY9" fmla="*/ 401675 h 482012"/>
              <a:gd name="connsiteX10" fmla="*/ 0 w 1208349"/>
              <a:gd name="connsiteY10" fmla="*/ 80337 h 4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349" h="482012" fill="none" extrusionOk="0">
                <a:moveTo>
                  <a:pt x="0" y="80337"/>
                </a:moveTo>
                <a:cubicBezTo>
                  <a:pt x="6021" y="43344"/>
                  <a:pt x="42309" y="-5552"/>
                  <a:pt x="80337" y="0"/>
                </a:cubicBezTo>
                <a:cubicBezTo>
                  <a:pt x="234022" y="-11778"/>
                  <a:pt x="444155" y="30409"/>
                  <a:pt x="604175" y="0"/>
                </a:cubicBezTo>
                <a:cubicBezTo>
                  <a:pt x="764195" y="-30409"/>
                  <a:pt x="1005496" y="33359"/>
                  <a:pt x="1128012" y="0"/>
                </a:cubicBezTo>
                <a:cubicBezTo>
                  <a:pt x="1166928" y="-11115"/>
                  <a:pt x="1209067" y="26253"/>
                  <a:pt x="1208349" y="80337"/>
                </a:cubicBezTo>
                <a:cubicBezTo>
                  <a:pt x="1238046" y="199397"/>
                  <a:pt x="1185322" y="268808"/>
                  <a:pt x="1208349" y="401675"/>
                </a:cubicBezTo>
                <a:cubicBezTo>
                  <a:pt x="1200493" y="446367"/>
                  <a:pt x="1173691" y="479651"/>
                  <a:pt x="1128012" y="482012"/>
                </a:cubicBezTo>
                <a:cubicBezTo>
                  <a:pt x="952391" y="531298"/>
                  <a:pt x="755632" y="424546"/>
                  <a:pt x="593698" y="482012"/>
                </a:cubicBezTo>
                <a:cubicBezTo>
                  <a:pt x="431764" y="539478"/>
                  <a:pt x="193232" y="475396"/>
                  <a:pt x="80337" y="482012"/>
                </a:cubicBezTo>
                <a:cubicBezTo>
                  <a:pt x="35872" y="479429"/>
                  <a:pt x="4987" y="447084"/>
                  <a:pt x="0" y="401675"/>
                </a:cubicBezTo>
                <a:cubicBezTo>
                  <a:pt x="-8049" y="312935"/>
                  <a:pt x="35201" y="203427"/>
                  <a:pt x="0" y="80337"/>
                </a:cubicBezTo>
                <a:close/>
              </a:path>
              <a:path w="1208349" h="482012" stroke="0" extrusionOk="0">
                <a:moveTo>
                  <a:pt x="0" y="80337"/>
                </a:moveTo>
                <a:cubicBezTo>
                  <a:pt x="-9653" y="30014"/>
                  <a:pt x="29719" y="2345"/>
                  <a:pt x="80337" y="0"/>
                </a:cubicBezTo>
                <a:cubicBezTo>
                  <a:pt x="290476" y="-23290"/>
                  <a:pt x="484808" y="54339"/>
                  <a:pt x="625128" y="0"/>
                </a:cubicBezTo>
                <a:cubicBezTo>
                  <a:pt x="765448" y="-54339"/>
                  <a:pt x="894892" y="23524"/>
                  <a:pt x="1128012" y="0"/>
                </a:cubicBezTo>
                <a:cubicBezTo>
                  <a:pt x="1171054" y="-726"/>
                  <a:pt x="1219532" y="41311"/>
                  <a:pt x="1208349" y="80337"/>
                </a:cubicBezTo>
                <a:cubicBezTo>
                  <a:pt x="1216503" y="187772"/>
                  <a:pt x="1173759" y="248114"/>
                  <a:pt x="1208349" y="401675"/>
                </a:cubicBezTo>
                <a:cubicBezTo>
                  <a:pt x="1215265" y="434790"/>
                  <a:pt x="1165798" y="487797"/>
                  <a:pt x="1128012" y="482012"/>
                </a:cubicBezTo>
                <a:cubicBezTo>
                  <a:pt x="1022665" y="542616"/>
                  <a:pt x="710580" y="473092"/>
                  <a:pt x="604175" y="482012"/>
                </a:cubicBezTo>
                <a:cubicBezTo>
                  <a:pt x="497770" y="490932"/>
                  <a:pt x="277974" y="472531"/>
                  <a:pt x="80337" y="482012"/>
                </a:cubicBezTo>
                <a:cubicBezTo>
                  <a:pt x="34488" y="481927"/>
                  <a:pt x="1827" y="441033"/>
                  <a:pt x="0" y="401675"/>
                </a:cubicBezTo>
                <a:cubicBezTo>
                  <a:pt x="-27510" y="277241"/>
                  <a:pt x="33412" y="202853"/>
                  <a:pt x="0" y="80337"/>
                </a:cubicBezTo>
                <a:close/>
              </a:path>
            </a:pathLst>
          </a:custGeom>
          <a:solidFill>
            <a:srgbClr val="FEFFF0">
              <a:alpha val="86248"/>
            </a:srgbClr>
          </a:solidFill>
          <a:ln w="3175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48</a:t>
            </a:r>
            <a:r>
              <a:rPr lang="fr-FR" sz="1600" dirty="0">
                <a:ln>
                  <a:solidFill>
                    <a:srgbClr val="393F6D"/>
                  </a:solidFill>
                </a:ln>
                <a:solidFill>
                  <a:schemeClr val="tx1"/>
                </a:solidFill>
                <a:latin typeface="Constantia" panose="02030602050306030303" pitchFamily="18" charset="0"/>
              </a:rPr>
              <a:t> $</a:t>
            </a:r>
          </a:p>
        </p:txBody>
      </p:sp>
      <p:sp>
        <p:nvSpPr>
          <p:cNvPr id="26" name="Nuage 25">
            <a:extLst>
              <a:ext uri="{FF2B5EF4-FFF2-40B4-BE49-F238E27FC236}">
                <a16:creationId xmlns:a16="http://schemas.microsoft.com/office/drawing/2014/main" id="{95FEDE39-171D-3356-B5F3-5CBF8D8486E2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3387B25-5623-8F32-E153-AD158C50D58A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</a:p>
        </p:txBody>
      </p:sp>
      <p:sp>
        <p:nvSpPr>
          <p:cNvPr id="14" name="Entrée manuelle 13">
            <a:extLst>
              <a:ext uri="{FF2B5EF4-FFF2-40B4-BE49-F238E27FC236}">
                <a16:creationId xmlns:a16="http://schemas.microsoft.com/office/drawing/2014/main" id="{099BD424-7FE6-B7E9-A775-266F4DEA99DD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393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3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6899-9282-8C68-0FD4-B51CCAE5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8AC95A90-E6EA-5692-24B1-1EB865A6A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BAA5AD-6345-58A3-6725-18C0626C37F1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B56-33F9-0C38-C1D8-28612DE880F9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03B3D6-627A-BFE0-9D1D-4A54252E7BD5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4AF53F-40EB-C38B-071C-1CE8C5674C1D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D27BDD-C34A-D284-7F62-BA4CEF738272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Ingrédients de produits Cosmétique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EEF15-B78A-1833-394B-89CA8675FE24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Sephora</a:t>
            </a:r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14" name="Image 13" descr="Une image contenant texte, ligne, capture d’écran, Tracé&#10;&#10;Description générée automatiquement">
            <a:extLst>
              <a:ext uri="{FF2B5EF4-FFF2-40B4-BE49-F238E27FC236}">
                <a16:creationId xmlns:a16="http://schemas.microsoft.com/office/drawing/2014/main" id="{9913F11D-0BF9-76A1-3D76-C6B608F70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2"/>
          <a:stretch/>
        </p:blipFill>
        <p:spPr>
          <a:xfrm>
            <a:off x="2306621" y="1949122"/>
            <a:ext cx="5089639" cy="2013324"/>
          </a:xfrm>
          <a:custGeom>
            <a:avLst/>
            <a:gdLst>
              <a:gd name="connsiteX0" fmla="*/ 0 w 5089639"/>
              <a:gd name="connsiteY0" fmla="*/ 0 h 2013324"/>
              <a:gd name="connsiteX1" fmla="*/ 737998 w 5089639"/>
              <a:gd name="connsiteY1" fmla="*/ 0 h 2013324"/>
              <a:gd name="connsiteX2" fmla="*/ 1425099 w 5089639"/>
              <a:gd name="connsiteY2" fmla="*/ 0 h 2013324"/>
              <a:gd name="connsiteX3" fmla="*/ 2061304 w 5089639"/>
              <a:gd name="connsiteY3" fmla="*/ 0 h 2013324"/>
              <a:gd name="connsiteX4" fmla="*/ 2697509 w 5089639"/>
              <a:gd name="connsiteY4" fmla="*/ 0 h 2013324"/>
              <a:gd name="connsiteX5" fmla="*/ 3435506 w 5089639"/>
              <a:gd name="connsiteY5" fmla="*/ 0 h 2013324"/>
              <a:gd name="connsiteX6" fmla="*/ 4122608 w 5089639"/>
              <a:gd name="connsiteY6" fmla="*/ 0 h 2013324"/>
              <a:gd name="connsiteX7" fmla="*/ 5089639 w 5089639"/>
              <a:gd name="connsiteY7" fmla="*/ 0 h 2013324"/>
              <a:gd name="connsiteX8" fmla="*/ 5089639 w 5089639"/>
              <a:gd name="connsiteY8" fmla="*/ 650975 h 2013324"/>
              <a:gd name="connsiteX9" fmla="*/ 5089639 w 5089639"/>
              <a:gd name="connsiteY9" fmla="*/ 1261683 h 2013324"/>
              <a:gd name="connsiteX10" fmla="*/ 5089639 w 5089639"/>
              <a:gd name="connsiteY10" fmla="*/ 2013324 h 2013324"/>
              <a:gd name="connsiteX11" fmla="*/ 4555227 w 5089639"/>
              <a:gd name="connsiteY11" fmla="*/ 2013324 h 2013324"/>
              <a:gd name="connsiteX12" fmla="*/ 3817229 w 5089639"/>
              <a:gd name="connsiteY12" fmla="*/ 2013324 h 2013324"/>
              <a:gd name="connsiteX13" fmla="*/ 3231921 w 5089639"/>
              <a:gd name="connsiteY13" fmla="*/ 2013324 h 2013324"/>
              <a:gd name="connsiteX14" fmla="*/ 2493923 w 5089639"/>
              <a:gd name="connsiteY14" fmla="*/ 2013324 h 2013324"/>
              <a:gd name="connsiteX15" fmla="*/ 1959511 w 5089639"/>
              <a:gd name="connsiteY15" fmla="*/ 2013324 h 2013324"/>
              <a:gd name="connsiteX16" fmla="*/ 1475995 w 5089639"/>
              <a:gd name="connsiteY16" fmla="*/ 2013324 h 2013324"/>
              <a:gd name="connsiteX17" fmla="*/ 992480 w 5089639"/>
              <a:gd name="connsiteY17" fmla="*/ 2013324 h 2013324"/>
              <a:gd name="connsiteX18" fmla="*/ 0 w 5089639"/>
              <a:gd name="connsiteY18" fmla="*/ 2013324 h 2013324"/>
              <a:gd name="connsiteX19" fmla="*/ 0 w 5089639"/>
              <a:gd name="connsiteY19" fmla="*/ 1402616 h 2013324"/>
              <a:gd name="connsiteX20" fmla="*/ 0 w 5089639"/>
              <a:gd name="connsiteY20" fmla="*/ 691241 h 2013324"/>
              <a:gd name="connsiteX21" fmla="*/ 0 w 5089639"/>
              <a:gd name="connsiteY21" fmla="*/ 0 h 201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089639" h="2013324" fill="none" extrusionOk="0">
                <a:moveTo>
                  <a:pt x="0" y="0"/>
                </a:moveTo>
                <a:cubicBezTo>
                  <a:pt x="221940" y="34255"/>
                  <a:pt x="377413" y="-17066"/>
                  <a:pt x="737998" y="0"/>
                </a:cubicBezTo>
                <a:cubicBezTo>
                  <a:pt x="1098583" y="17066"/>
                  <a:pt x="1129979" y="-3214"/>
                  <a:pt x="1425099" y="0"/>
                </a:cubicBezTo>
                <a:cubicBezTo>
                  <a:pt x="1720219" y="3214"/>
                  <a:pt x="1788548" y="10853"/>
                  <a:pt x="2061304" y="0"/>
                </a:cubicBezTo>
                <a:cubicBezTo>
                  <a:pt x="2334060" y="-10853"/>
                  <a:pt x="2396412" y="2784"/>
                  <a:pt x="2697509" y="0"/>
                </a:cubicBezTo>
                <a:cubicBezTo>
                  <a:pt x="2998607" y="-2784"/>
                  <a:pt x="3091406" y="13683"/>
                  <a:pt x="3435506" y="0"/>
                </a:cubicBezTo>
                <a:cubicBezTo>
                  <a:pt x="3779606" y="-13683"/>
                  <a:pt x="3792729" y="29494"/>
                  <a:pt x="4122608" y="0"/>
                </a:cubicBezTo>
                <a:cubicBezTo>
                  <a:pt x="4452487" y="-29494"/>
                  <a:pt x="4790903" y="18189"/>
                  <a:pt x="5089639" y="0"/>
                </a:cubicBezTo>
                <a:cubicBezTo>
                  <a:pt x="5073618" y="308056"/>
                  <a:pt x="5102649" y="439879"/>
                  <a:pt x="5089639" y="650975"/>
                </a:cubicBezTo>
                <a:cubicBezTo>
                  <a:pt x="5076629" y="862071"/>
                  <a:pt x="5064024" y="990828"/>
                  <a:pt x="5089639" y="1261683"/>
                </a:cubicBezTo>
                <a:cubicBezTo>
                  <a:pt x="5115254" y="1532538"/>
                  <a:pt x="5122213" y="1839161"/>
                  <a:pt x="5089639" y="2013324"/>
                </a:cubicBezTo>
                <a:cubicBezTo>
                  <a:pt x="4884265" y="2036799"/>
                  <a:pt x="4739734" y="1991338"/>
                  <a:pt x="4555227" y="2013324"/>
                </a:cubicBezTo>
                <a:cubicBezTo>
                  <a:pt x="4370720" y="2035310"/>
                  <a:pt x="4049618" y="2018683"/>
                  <a:pt x="3817229" y="2013324"/>
                </a:cubicBezTo>
                <a:cubicBezTo>
                  <a:pt x="3584840" y="2007965"/>
                  <a:pt x="3466524" y="2012862"/>
                  <a:pt x="3231921" y="2013324"/>
                </a:cubicBezTo>
                <a:cubicBezTo>
                  <a:pt x="2997318" y="2013786"/>
                  <a:pt x="2761912" y="2018425"/>
                  <a:pt x="2493923" y="2013324"/>
                </a:cubicBezTo>
                <a:cubicBezTo>
                  <a:pt x="2225934" y="2008223"/>
                  <a:pt x="2203360" y="2019967"/>
                  <a:pt x="1959511" y="2013324"/>
                </a:cubicBezTo>
                <a:cubicBezTo>
                  <a:pt x="1715662" y="2006681"/>
                  <a:pt x="1660863" y="2015976"/>
                  <a:pt x="1475995" y="2013324"/>
                </a:cubicBezTo>
                <a:cubicBezTo>
                  <a:pt x="1291127" y="2010672"/>
                  <a:pt x="1192740" y="1994244"/>
                  <a:pt x="992480" y="2013324"/>
                </a:cubicBezTo>
                <a:cubicBezTo>
                  <a:pt x="792221" y="2032404"/>
                  <a:pt x="348847" y="1992336"/>
                  <a:pt x="0" y="2013324"/>
                </a:cubicBezTo>
                <a:cubicBezTo>
                  <a:pt x="8654" y="1783999"/>
                  <a:pt x="26910" y="1642457"/>
                  <a:pt x="0" y="1402616"/>
                </a:cubicBezTo>
                <a:cubicBezTo>
                  <a:pt x="-26910" y="1162775"/>
                  <a:pt x="-23027" y="924041"/>
                  <a:pt x="0" y="691241"/>
                </a:cubicBezTo>
                <a:cubicBezTo>
                  <a:pt x="23027" y="458441"/>
                  <a:pt x="21022" y="293810"/>
                  <a:pt x="0" y="0"/>
                </a:cubicBezTo>
                <a:close/>
              </a:path>
              <a:path w="5089639" h="2013324" stroke="0" extrusionOk="0">
                <a:moveTo>
                  <a:pt x="0" y="0"/>
                </a:moveTo>
                <a:cubicBezTo>
                  <a:pt x="274600" y="729"/>
                  <a:pt x="369892" y="5401"/>
                  <a:pt x="585308" y="0"/>
                </a:cubicBezTo>
                <a:cubicBezTo>
                  <a:pt x="800724" y="-5401"/>
                  <a:pt x="889326" y="13010"/>
                  <a:pt x="1068824" y="0"/>
                </a:cubicBezTo>
                <a:cubicBezTo>
                  <a:pt x="1248322" y="-13010"/>
                  <a:pt x="1612258" y="-14879"/>
                  <a:pt x="1806822" y="0"/>
                </a:cubicBezTo>
                <a:cubicBezTo>
                  <a:pt x="2001386" y="14879"/>
                  <a:pt x="2130839" y="7942"/>
                  <a:pt x="2392130" y="0"/>
                </a:cubicBezTo>
                <a:cubicBezTo>
                  <a:pt x="2653421" y="-7942"/>
                  <a:pt x="2809345" y="25637"/>
                  <a:pt x="2977439" y="0"/>
                </a:cubicBezTo>
                <a:cubicBezTo>
                  <a:pt x="3145533" y="-25637"/>
                  <a:pt x="3369430" y="31792"/>
                  <a:pt x="3715436" y="0"/>
                </a:cubicBezTo>
                <a:cubicBezTo>
                  <a:pt x="4061442" y="-31792"/>
                  <a:pt x="4084595" y="-349"/>
                  <a:pt x="4249849" y="0"/>
                </a:cubicBezTo>
                <a:cubicBezTo>
                  <a:pt x="4415103" y="349"/>
                  <a:pt x="4742813" y="33545"/>
                  <a:pt x="5089639" y="0"/>
                </a:cubicBezTo>
                <a:cubicBezTo>
                  <a:pt x="5080125" y="208855"/>
                  <a:pt x="5054334" y="381576"/>
                  <a:pt x="5089639" y="711374"/>
                </a:cubicBezTo>
                <a:cubicBezTo>
                  <a:pt x="5124944" y="1041172"/>
                  <a:pt x="5100413" y="1134079"/>
                  <a:pt x="5089639" y="1342216"/>
                </a:cubicBezTo>
                <a:cubicBezTo>
                  <a:pt x="5078865" y="1550353"/>
                  <a:pt x="5086519" y="1798628"/>
                  <a:pt x="5089639" y="2013324"/>
                </a:cubicBezTo>
                <a:cubicBezTo>
                  <a:pt x="4758765" y="2007423"/>
                  <a:pt x="4625474" y="1991240"/>
                  <a:pt x="4402538" y="2013324"/>
                </a:cubicBezTo>
                <a:cubicBezTo>
                  <a:pt x="4179602" y="2035408"/>
                  <a:pt x="3932244" y="2037158"/>
                  <a:pt x="3664540" y="2013324"/>
                </a:cubicBezTo>
                <a:cubicBezTo>
                  <a:pt x="3396836" y="1989490"/>
                  <a:pt x="3235004" y="2037332"/>
                  <a:pt x="2926542" y="2013324"/>
                </a:cubicBezTo>
                <a:cubicBezTo>
                  <a:pt x="2618080" y="1989316"/>
                  <a:pt x="2522738" y="2010091"/>
                  <a:pt x="2392130" y="2013324"/>
                </a:cubicBezTo>
                <a:cubicBezTo>
                  <a:pt x="2261522" y="2016557"/>
                  <a:pt x="1905855" y="2028203"/>
                  <a:pt x="1755925" y="2013324"/>
                </a:cubicBezTo>
                <a:cubicBezTo>
                  <a:pt x="1605995" y="1998445"/>
                  <a:pt x="1247078" y="1980760"/>
                  <a:pt x="1017928" y="2013324"/>
                </a:cubicBezTo>
                <a:cubicBezTo>
                  <a:pt x="788778" y="2045888"/>
                  <a:pt x="301160" y="1974638"/>
                  <a:pt x="0" y="2013324"/>
                </a:cubicBezTo>
                <a:cubicBezTo>
                  <a:pt x="-20966" y="1801716"/>
                  <a:pt x="-29568" y="1530654"/>
                  <a:pt x="0" y="1402616"/>
                </a:cubicBezTo>
                <a:cubicBezTo>
                  <a:pt x="29568" y="1274578"/>
                  <a:pt x="-21994" y="961883"/>
                  <a:pt x="0" y="771774"/>
                </a:cubicBezTo>
                <a:cubicBezTo>
                  <a:pt x="21994" y="581665"/>
                  <a:pt x="-5142" y="221769"/>
                  <a:pt x="0" y="0"/>
                </a:cubicBezTo>
                <a:close/>
              </a:path>
            </a:pathLst>
          </a:custGeom>
          <a:ln w="2540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9" name="Image 18" descr="Une image contenant lign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57474C93-928C-DCD8-03ED-2238516F3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4"/>
          <a:stretch/>
        </p:blipFill>
        <p:spPr>
          <a:xfrm>
            <a:off x="2059726" y="4193564"/>
            <a:ext cx="5583427" cy="2016575"/>
          </a:xfrm>
          <a:custGeom>
            <a:avLst/>
            <a:gdLst>
              <a:gd name="connsiteX0" fmla="*/ 0 w 5583427"/>
              <a:gd name="connsiteY0" fmla="*/ 0 h 2016575"/>
              <a:gd name="connsiteX1" fmla="*/ 809597 w 5583427"/>
              <a:gd name="connsiteY1" fmla="*/ 0 h 2016575"/>
              <a:gd name="connsiteX2" fmla="*/ 1563360 w 5583427"/>
              <a:gd name="connsiteY2" fmla="*/ 0 h 2016575"/>
              <a:gd name="connsiteX3" fmla="*/ 2261288 w 5583427"/>
              <a:gd name="connsiteY3" fmla="*/ 0 h 2016575"/>
              <a:gd name="connsiteX4" fmla="*/ 2959216 w 5583427"/>
              <a:gd name="connsiteY4" fmla="*/ 0 h 2016575"/>
              <a:gd name="connsiteX5" fmla="*/ 3768813 w 5583427"/>
              <a:gd name="connsiteY5" fmla="*/ 0 h 2016575"/>
              <a:gd name="connsiteX6" fmla="*/ 4522576 w 5583427"/>
              <a:gd name="connsiteY6" fmla="*/ 0 h 2016575"/>
              <a:gd name="connsiteX7" fmla="*/ 5583427 w 5583427"/>
              <a:gd name="connsiteY7" fmla="*/ 0 h 2016575"/>
              <a:gd name="connsiteX8" fmla="*/ 5583427 w 5583427"/>
              <a:gd name="connsiteY8" fmla="*/ 652026 h 2016575"/>
              <a:gd name="connsiteX9" fmla="*/ 5583427 w 5583427"/>
              <a:gd name="connsiteY9" fmla="*/ 1263720 h 2016575"/>
              <a:gd name="connsiteX10" fmla="*/ 5583427 w 5583427"/>
              <a:gd name="connsiteY10" fmla="*/ 2016575 h 2016575"/>
              <a:gd name="connsiteX11" fmla="*/ 4997167 w 5583427"/>
              <a:gd name="connsiteY11" fmla="*/ 2016575 h 2016575"/>
              <a:gd name="connsiteX12" fmla="*/ 4187570 w 5583427"/>
              <a:gd name="connsiteY12" fmla="*/ 2016575 h 2016575"/>
              <a:gd name="connsiteX13" fmla="*/ 3545476 w 5583427"/>
              <a:gd name="connsiteY13" fmla="*/ 2016575 h 2016575"/>
              <a:gd name="connsiteX14" fmla="*/ 2735879 w 5583427"/>
              <a:gd name="connsiteY14" fmla="*/ 2016575 h 2016575"/>
              <a:gd name="connsiteX15" fmla="*/ 2149619 w 5583427"/>
              <a:gd name="connsiteY15" fmla="*/ 2016575 h 2016575"/>
              <a:gd name="connsiteX16" fmla="*/ 1619194 w 5583427"/>
              <a:gd name="connsiteY16" fmla="*/ 2016575 h 2016575"/>
              <a:gd name="connsiteX17" fmla="*/ 1088768 w 5583427"/>
              <a:gd name="connsiteY17" fmla="*/ 2016575 h 2016575"/>
              <a:gd name="connsiteX18" fmla="*/ 0 w 5583427"/>
              <a:gd name="connsiteY18" fmla="*/ 2016575 h 2016575"/>
              <a:gd name="connsiteX19" fmla="*/ 0 w 5583427"/>
              <a:gd name="connsiteY19" fmla="*/ 1404881 h 2016575"/>
              <a:gd name="connsiteX20" fmla="*/ 0 w 5583427"/>
              <a:gd name="connsiteY20" fmla="*/ 692357 h 2016575"/>
              <a:gd name="connsiteX21" fmla="*/ 0 w 5583427"/>
              <a:gd name="connsiteY21" fmla="*/ 0 h 20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83427" h="2016575" fill="none" extrusionOk="0">
                <a:moveTo>
                  <a:pt x="0" y="0"/>
                </a:moveTo>
                <a:cubicBezTo>
                  <a:pt x="258812" y="27865"/>
                  <a:pt x="420881" y="15281"/>
                  <a:pt x="809597" y="0"/>
                </a:cubicBezTo>
                <a:cubicBezTo>
                  <a:pt x="1198313" y="-15281"/>
                  <a:pt x="1369644" y="11540"/>
                  <a:pt x="1563360" y="0"/>
                </a:cubicBezTo>
                <a:cubicBezTo>
                  <a:pt x="1757076" y="-11540"/>
                  <a:pt x="1951158" y="-26296"/>
                  <a:pt x="2261288" y="0"/>
                </a:cubicBezTo>
                <a:cubicBezTo>
                  <a:pt x="2571418" y="26296"/>
                  <a:pt x="2771038" y="-11318"/>
                  <a:pt x="2959216" y="0"/>
                </a:cubicBezTo>
                <a:cubicBezTo>
                  <a:pt x="3147394" y="11318"/>
                  <a:pt x="3604259" y="4323"/>
                  <a:pt x="3768813" y="0"/>
                </a:cubicBezTo>
                <a:cubicBezTo>
                  <a:pt x="3933367" y="-4323"/>
                  <a:pt x="4335386" y="-29524"/>
                  <a:pt x="4522576" y="0"/>
                </a:cubicBezTo>
                <a:cubicBezTo>
                  <a:pt x="4709766" y="29524"/>
                  <a:pt x="5100594" y="15546"/>
                  <a:pt x="5583427" y="0"/>
                </a:cubicBezTo>
                <a:cubicBezTo>
                  <a:pt x="5579820" y="302962"/>
                  <a:pt x="5565531" y="488383"/>
                  <a:pt x="5583427" y="652026"/>
                </a:cubicBezTo>
                <a:cubicBezTo>
                  <a:pt x="5601323" y="815669"/>
                  <a:pt x="5565342" y="1118160"/>
                  <a:pt x="5583427" y="1263720"/>
                </a:cubicBezTo>
                <a:cubicBezTo>
                  <a:pt x="5601512" y="1409280"/>
                  <a:pt x="5589206" y="1792541"/>
                  <a:pt x="5583427" y="2016575"/>
                </a:cubicBezTo>
                <a:cubicBezTo>
                  <a:pt x="5375449" y="1998544"/>
                  <a:pt x="5266293" y="2020073"/>
                  <a:pt x="4997167" y="2016575"/>
                </a:cubicBezTo>
                <a:cubicBezTo>
                  <a:pt x="4728041" y="2013077"/>
                  <a:pt x="4566411" y="2014222"/>
                  <a:pt x="4187570" y="2016575"/>
                </a:cubicBezTo>
                <a:cubicBezTo>
                  <a:pt x="3808729" y="2018928"/>
                  <a:pt x="3789845" y="1987998"/>
                  <a:pt x="3545476" y="2016575"/>
                </a:cubicBezTo>
                <a:cubicBezTo>
                  <a:pt x="3301107" y="2045152"/>
                  <a:pt x="3035778" y="2050787"/>
                  <a:pt x="2735879" y="2016575"/>
                </a:cubicBezTo>
                <a:cubicBezTo>
                  <a:pt x="2435980" y="1982363"/>
                  <a:pt x="2405078" y="2002387"/>
                  <a:pt x="2149619" y="2016575"/>
                </a:cubicBezTo>
                <a:cubicBezTo>
                  <a:pt x="1894160" y="2030763"/>
                  <a:pt x="1774616" y="2039141"/>
                  <a:pt x="1619194" y="2016575"/>
                </a:cubicBezTo>
                <a:cubicBezTo>
                  <a:pt x="1463772" y="1994009"/>
                  <a:pt x="1353417" y="2011381"/>
                  <a:pt x="1088768" y="2016575"/>
                </a:cubicBezTo>
                <a:cubicBezTo>
                  <a:pt x="824119" y="2021769"/>
                  <a:pt x="532891" y="2041515"/>
                  <a:pt x="0" y="2016575"/>
                </a:cubicBezTo>
                <a:cubicBezTo>
                  <a:pt x="-11408" y="1804476"/>
                  <a:pt x="-16696" y="1678414"/>
                  <a:pt x="0" y="1404881"/>
                </a:cubicBezTo>
                <a:cubicBezTo>
                  <a:pt x="16696" y="1131348"/>
                  <a:pt x="31567" y="835747"/>
                  <a:pt x="0" y="692357"/>
                </a:cubicBezTo>
                <a:cubicBezTo>
                  <a:pt x="-31567" y="548967"/>
                  <a:pt x="-30393" y="231514"/>
                  <a:pt x="0" y="0"/>
                </a:cubicBezTo>
                <a:close/>
              </a:path>
              <a:path w="5583427" h="2016575" stroke="0" extrusionOk="0">
                <a:moveTo>
                  <a:pt x="0" y="0"/>
                </a:moveTo>
                <a:cubicBezTo>
                  <a:pt x="217735" y="30391"/>
                  <a:pt x="389150" y="-31817"/>
                  <a:pt x="642094" y="0"/>
                </a:cubicBezTo>
                <a:cubicBezTo>
                  <a:pt x="895038" y="31817"/>
                  <a:pt x="1054167" y="-6399"/>
                  <a:pt x="1172520" y="0"/>
                </a:cubicBezTo>
                <a:cubicBezTo>
                  <a:pt x="1290873" y="6399"/>
                  <a:pt x="1662328" y="36841"/>
                  <a:pt x="1982117" y="0"/>
                </a:cubicBezTo>
                <a:cubicBezTo>
                  <a:pt x="2301906" y="-36841"/>
                  <a:pt x="2320737" y="-1052"/>
                  <a:pt x="2624211" y="0"/>
                </a:cubicBezTo>
                <a:cubicBezTo>
                  <a:pt x="2927685" y="1052"/>
                  <a:pt x="3002760" y="6113"/>
                  <a:pt x="3266305" y="0"/>
                </a:cubicBezTo>
                <a:cubicBezTo>
                  <a:pt x="3529850" y="-6113"/>
                  <a:pt x="3812548" y="11959"/>
                  <a:pt x="4075902" y="0"/>
                </a:cubicBezTo>
                <a:cubicBezTo>
                  <a:pt x="4339256" y="-11959"/>
                  <a:pt x="4544628" y="-28026"/>
                  <a:pt x="4662162" y="0"/>
                </a:cubicBezTo>
                <a:cubicBezTo>
                  <a:pt x="4779696" y="28026"/>
                  <a:pt x="5216336" y="13062"/>
                  <a:pt x="5583427" y="0"/>
                </a:cubicBezTo>
                <a:cubicBezTo>
                  <a:pt x="5549914" y="221933"/>
                  <a:pt x="5606667" y="469410"/>
                  <a:pt x="5583427" y="712523"/>
                </a:cubicBezTo>
                <a:cubicBezTo>
                  <a:pt x="5560187" y="955636"/>
                  <a:pt x="5568559" y="1068099"/>
                  <a:pt x="5583427" y="1344383"/>
                </a:cubicBezTo>
                <a:cubicBezTo>
                  <a:pt x="5598295" y="1620667"/>
                  <a:pt x="5598875" y="1861679"/>
                  <a:pt x="5583427" y="2016575"/>
                </a:cubicBezTo>
                <a:cubicBezTo>
                  <a:pt x="5214085" y="2053755"/>
                  <a:pt x="4999449" y="2015155"/>
                  <a:pt x="4829664" y="2016575"/>
                </a:cubicBezTo>
                <a:cubicBezTo>
                  <a:pt x="4659879" y="2017995"/>
                  <a:pt x="4330490" y="2052776"/>
                  <a:pt x="4020067" y="2016575"/>
                </a:cubicBezTo>
                <a:cubicBezTo>
                  <a:pt x="3709644" y="1980374"/>
                  <a:pt x="3496254" y="2024629"/>
                  <a:pt x="3210471" y="2016575"/>
                </a:cubicBezTo>
                <a:cubicBezTo>
                  <a:pt x="2924688" y="2008521"/>
                  <a:pt x="2757504" y="1993011"/>
                  <a:pt x="2624211" y="2016575"/>
                </a:cubicBezTo>
                <a:cubicBezTo>
                  <a:pt x="2490918" y="2040139"/>
                  <a:pt x="2248878" y="1998832"/>
                  <a:pt x="1926282" y="2016575"/>
                </a:cubicBezTo>
                <a:cubicBezTo>
                  <a:pt x="1603686" y="2034318"/>
                  <a:pt x="1480108" y="2016241"/>
                  <a:pt x="1116685" y="2016575"/>
                </a:cubicBezTo>
                <a:cubicBezTo>
                  <a:pt x="753262" y="2016909"/>
                  <a:pt x="461188" y="2028095"/>
                  <a:pt x="0" y="2016575"/>
                </a:cubicBezTo>
                <a:cubicBezTo>
                  <a:pt x="10870" y="1814878"/>
                  <a:pt x="329" y="1565427"/>
                  <a:pt x="0" y="1404881"/>
                </a:cubicBezTo>
                <a:cubicBezTo>
                  <a:pt x="-329" y="1244335"/>
                  <a:pt x="3943" y="953780"/>
                  <a:pt x="0" y="773020"/>
                </a:cubicBezTo>
                <a:cubicBezTo>
                  <a:pt x="-3943" y="592260"/>
                  <a:pt x="1027" y="189755"/>
                  <a:pt x="0" y="0"/>
                </a:cubicBezTo>
                <a:close/>
              </a:path>
            </a:pathLst>
          </a:custGeom>
          <a:ln w="25400"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E01821-F737-5B5F-355A-382AAAA988A8}"/>
              </a:ext>
            </a:extLst>
          </p:cNvPr>
          <p:cNvSpPr/>
          <p:nvPr/>
        </p:nvSpPr>
        <p:spPr>
          <a:xfrm>
            <a:off x="7766769" y="1949123"/>
            <a:ext cx="2118609" cy="2013324"/>
          </a:xfrm>
          <a:custGeom>
            <a:avLst/>
            <a:gdLst>
              <a:gd name="connsiteX0" fmla="*/ 0 w 2118609"/>
              <a:gd name="connsiteY0" fmla="*/ 0 h 2013324"/>
              <a:gd name="connsiteX1" fmla="*/ 572024 w 2118609"/>
              <a:gd name="connsiteY1" fmla="*/ 0 h 2013324"/>
              <a:gd name="connsiteX2" fmla="*/ 1122863 w 2118609"/>
              <a:gd name="connsiteY2" fmla="*/ 0 h 2013324"/>
              <a:gd name="connsiteX3" fmla="*/ 2118609 w 2118609"/>
              <a:gd name="connsiteY3" fmla="*/ 0 h 2013324"/>
              <a:gd name="connsiteX4" fmla="*/ 2118609 w 2118609"/>
              <a:gd name="connsiteY4" fmla="*/ 610708 h 2013324"/>
              <a:gd name="connsiteX5" fmla="*/ 2118609 w 2118609"/>
              <a:gd name="connsiteY5" fmla="*/ 1322083 h 2013324"/>
              <a:gd name="connsiteX6" fmla="*/ 2118609 w 2118609"/>
              <a:gd name="connsiteY6" fmla="*/ 2013324 h 2013324"/>
              <a:gd name="connsiteX7" fmla="*/ 1631329 w 2118609"/>
              <a:gd name="connsiteY7" fmla="*/ 2013324 h 2013324"/>
              <a:gd name="connsiteX8" fmla="*/ 1122863 w 2118609"/>
              <a:gd name="connsiteY8" fmla="*/ 2013324 h 2013324"/>
              <a:gd name="connsiteX9" fmla="*/ 656769 w 2118609"/>
              <a:gd name="connsiteY9" fmla="*/ 2013324 h 2013324"/>
              <a:gd name="connsiteX10" fmla="*/ 0 w 2118609"/>
              <a:gd name="connsiteY10" fmla="*/ 2013324 h 2013324"/>
              <a:gd name="connsiteX11" fmla="*/ 0 w 2118609"/>
              <a:gd name="connsiteY11" fmla="*/ 1322083 h 2013324"/>
              <a:gd name="connsiteX12" fmla="*/ 0 w 2118609"/>
              <a:gd name="connsiteY12" fmla="*/ 711374 h 2013324"/>
              <a:gd name="connsiteX13" fmla="*/ 0 w 2118609"/>
              <a:gd name="connsiteY13" fmla="*/ 0 h 201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8609" h="2013324" fill="none" extrusionOk="0">
                <a:moveTo>
                  <a:pt x="0" y="0"/>
                </a:moveTo>
                <a:cubicBezTo>
                  <a:pt x="235522" y="-27889"/>
                  <a:pt x="349500" y="1453"/>
                  <a:pt x="572024" y="0"/>
                </a:cubicBezTo>
                <a:cubicBezTo>
                  <a:pt x="794548" y="-1453"/>
                  <a:pt x="904830" y="-8903"/>
                  <a:pt x="1122863" y="0"/>
                </a:cubicBezTo>
                <a:cubicBezTo>
                  <a:pt x="1340896" y="8903"/>
                  <a:pt x="1795887" y="24550"/>
                  <a:pt x="2118609" y="0"/>
                </a:cubicBezTo>
                <a:cubicBezTo>
                  <a:pt x="2092621" y="302832"/>
                  <a:pt x="2121262" y="484879"/>
                  <a:pt x="2118609" y="610708"/>
                </a:cubicBezTo>
                <a:cubicBezTo>
                  <a:pt x="2115956" y="736537"/>
                  <a:pt x="2146017" y="1164853"/>
                  <a:pt x="2118609" y="1322083"/>
                </a:cubicBezTo>
                <a:cubicBezTo>
                  <a:pt x="2091201" y="1479314"/>
                  <a:pt x="2112132" y="1670507"/>
                  <a:pt x="2118609" y="2013324"/>
                </a:cubicBezTo>
                <a:cubicBezTo>
                  <a:pt x="1908549" y="2022511"/>
                  <a:pt x="1851144" y="2022116"/>
                  <a:pt x="1631329" y="2013324"/>
                </a:cubicBezTo>
                <a:cubicBezTo>
                  <a:pt x="1411514" y="2004532"/>
                  <a:pt x="1375852" y="2000605"/>
                  <a:pt x="1122863" y="2013324"/>
                </a:cubicBezTo>
                <a:cubicBezTo>
                  <a:pt x="869874" y="2026043"/>
                  <a:pt x="873222" y="2029071"/>
                  <a:pt x="656769" y="2013324"/>
                </a:cubicBezTo>
                <a:cubicBezTo>
                  <a:pt x="440316" y="1997577"/>
                  <a:pt x="206466" y="2012276"/>
                  <a:pt x="0" y="2013324"/>
                </a:cubicBezTo>
                <a:cubicBezTo>
                  <a:pt x="-18415" y="1755740"/>
                  <a:pt x="-16837" y="1586858"/>
                  <a:pt x="0" y="1322083"/>
                </a:cubicBezTo>
                <a:cubicBezTo>
                  <a:pt x="16837" y="1057308"/>
                  <a:pt x="-15527" y="887723"/>
                  <a:pt x="0" y="711374"/>
                </a:cubicBezTo>
                <a:cubicBezTo>
                  <a:pt x="15527" y="535025"/>
                  <a:pt x="-8584" y="300901"/>
                  <a:pt x="0" y="0"/>
                </a:cubicBezTo>
                <a:close/>
              </a:path>
              <a:path w="2118609" h="2013324" stroke="0" extrusionOk="0">
                <a:moveTo>
                  <a:pt x="0" y="0"/>
                </a:moveTo>
                <a:cubicBezTo>
                  <a:pt x="219135" y="21249"/>
                  <a:pt x="294898" y="-5240"/>
                  <a:pt x="508466" y="0"/>
                </a:cubicBezTo>
                <a:cubicBezTo>
                  <a:pt x="722034" y="5240"/>
                  <a:pt x="774839" y="-7736"/>
                  <a:pt x="974560" y="0"/>
                </a:cubicBezTo>
                <a:cubicBezTo>
                  <a:pt x="1174281" y="7736"/>
                  <a:pt x="1399761" y="20647"/>
                  <a:pt x="1546585" y="0"/>
                </a:cubicBezTo>
                <a:cubicBezTo>
                  <a:pt x="1693409" y="-20647"/>
                  <a:pt x="1841397" y="21565"/>
                  <a:pt x="2118609" y="0"/>
                </a:cubicBezTo>
                <a:cubicBezTo>
                  <a:pt x="2118487" y="318004"/>
                  <a:pt x="2104822" y="372952"/>
                  <a:pt x="2118609" y="650975"/>
                </a:cubicBezTo>
                <a:cubicBezTo>
                  <a:pt x="2132396" y="928998"/>
                  <a:pt x="2122437" y="1029115"/>
                  <a:pt x="2118609" y="1281816"/>
                </a:cubicBezTo>
                <a:cubicBezTo>
                  <a:pt x="2114781" y="1534517"/>
                  <a:pt x="2153663" y="1846938"/>
                  <a:pt x="2118609" y="2013324"/>
                </a:cubicBezTo>
                <a:cubicBezTo>
                  <a:pt x="1958043" y="1990934"/>
                  <a:pt x="1778855" y="2005301"/>
                  <a:pt x="1588957" y="2013324"/>
                </a:cubicBezTo>
                <a:cubicBezTo>
                  <a:pt x="1399059" y="2021347"/>
                  <a:pt x="1294691" y="2004714"/>
                  <a:pt x="1122863" y="2013324"/>
                </a:cubicBezTo>
                <a:cubicBezTo>
                  <a:pt x="951035" y="2021934"/>
                  <a:pt x="709327" y="2034727"/>
                  <a:pt x="593211" y="2013324"/>
                </a:cubicBezTo>
                <a:cubicBezTo>
                  <a:pt x="477095" y="1991921"/>
                  <a:pt x="228590" y="1992463"/>
                  <a:pt x="0" y="2013324"/>
                </a:cubicBezTo>
                <a:cubicBezTo>
                  <a:pt x="1804" y="1825897"/>
                  <a:pt x="12771" y="1559198"/>
                  <a:pt x="0" y="1362349"/>
                </a:cubicBezTo>
                <a:cubicBezTo>
                  <a:pt x="-12771" y="1165501"/>
                  <a:pt x="20250" y="947395"/>
                  <a:pt x="0" y="711374"/>
                </a:cubicBezTo>
                <a:cubicBezTo>
                  <a:pt x="-20250" y="475354"/>
                  <a:pt x="32153" y="329050"/>
                  <a:pt x="0" y="0"/>
                </a:cubicBezTo>
                <a:close/>
              </a:path>
            </a:pathLst>
          </a:custGeom>
          <a:solidFill>
            <a:srgbClr val="7E65A9">
              <a:alpha val="83000"/>
            </a:srgbClr>
          </a:solidFill>
          <a:ln>
            <a:solidFill>
              <a:srgbClr val="C7B9E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Somme des produits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Par Nombre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 substances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DOPD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FBF964-E6EF-8CCC-F39E-D04B415DA7C0}"/>
              </a:ext>
            </a:extLst>
          </p:cNvPr>
          <p:cNvSpPr/>
          <p:nvPr/>
        </p:nvSpPr>
        <p:spPr>
          <a:xfrm>
            <a:off x="7766769" y="4196815"/>
            <a:ext cx="2118609" cy="2013324"/>
          </a:xfrm>
          <a:custGeom>
            <a:avLst/>
            <a:gdLst>
              <a:gd name="connsiteX0" fmla="*/ 0 w 2118609"/>
              <a:gd name="connsiteY0" fmla="*/ 0 h 2013324"/>
              <a:gd name="connsiteX1" fmla="*/ 572024 w 2118609"/>
              <a:gd name="connsiteY1" fmla="*/ 0 h 2013324"/>
              <a:gd name="connsiteX2" fmla="*/ 1122863 w 2118609"/>
              <a:gd name="connsiteY2" fmla="*/ 0 h 2013324"/>
              <a:gd name="connsiteX3" fmla="*/ 2118609 w 2118609"/>
              <a:gd name="connsiteY3" fmla="*/ 0 h 2013324"/>
              <a:gd name="connsiteX4" fmla="*/ 2118609 w 2118609"/>
              <a:gd name="connsiteY4" fmla="*/ 610708 h 2013324"/>
              <a:gd name="connsiteX5" fmla="*/ 2118609 w 2118609"/>
              <a:gd name="connsiteY5" fmla="*/ 1322083 h 2013324"/>
              <a:gd name="connsiteX6" fmla="*/ 2118609 w 2118609"/>
              <a:gd name="connsiteY6" fmla="*/ 2013324 h 2013324"/>
              <a:gd name="connsiteX7" fmla="*/ 1631329 w 2118609"/>
              <a:gd name="connsiteY7" fmla="*/ 2013324 h 2013324"/>
              <a:gd name="connsiteX8" fmla="*/ 1122863 w 2118609"/>
              <a:gd name="connsiteY8" fmla="*/ 2013324 h 2013324"/>
              <a:gd name="connsiteX9" fmla="*/ 656769 w 2118609"/>
              <a:gd name="connsiteY9" fmla="*/ 2013324 h 2013324"/>
              <a:gd name="connsiteX10" fmla="*/ 0 w 2118609"/>
              <a:gd name="connsiteY10" fmla="*/ 2013324 h 2013324"/>
              <a:gd name="connsiteX11" fmla="*/ 0 w 2118609"/>
              <a:gd name="connsiteY11" fmla="*/ 1322083 h 2013324"/>
              <a:gd name="connsiteX12" fmla="*/ 0 w 2118609"/>
              <a:gd name="connsiteY12" fmla="*/ 711374 h 2013324"/>
              <a:gd name="connsiteX13" fmla="*/ 0 w 2118609"/>
              <a:gd name="connsiteY13" fmla="*/ 0 h 201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8609" h="2013324" fill="none" extrusionOk="0">
                <a:moveTo>
                  <a:pt x="0" y="0"/>
                </a:moveTo>
                <a:cubicBezTo>
                  <a:pt x="235522" y="-27889"/>
                  <a:pt x="349500" y="1453"/>
                  <a:pt x="572024" y="0"/>
                </a:cubicBezTo>
                <a:cubicBezTo>
                  <a:pt x="794548" y="-1453"/>
                  <a:pt x="904830" y="-8903"/>
                  <a:pt x="1122863" y="0"/>
                </a:cubicBezTo>
                <a:cubicBezTo>
                  <a:pt x="1340896" y="8903"/>
                  <a:pt x="1795887" y="24550"/>
                  <a:pt x="2118609" y="0"/>
                </a:cubicBezTo>
                <a:cubicBezTo>
                  <a:pt x="2092621" y="302832"/>
                  <a:pt x="2121262" y="484879"/>
                  <a:pt x="2118609" y="610708"/>
                </a:cubicBezTo>
                <a:cubicBezTo>
                  <a:pt x="2115956" y="736537"/>
                  <a:pt x="2146017" y="1164853"/>
                  <a:pt x="2118609" y="1322083"/>
                </a:cubicBezTo>
                <a:cubicBezTo>
                  <a:pt x="2091201" y="1479314"/>
                  <a:pt x="2112132" y="1670507"/>
                  <a:pt x="2118609" y="2013324"/>
                </a:cubicBezTo>
                <a:cubicBezTo>
                  <a:pt x="1908549" y="2022511"/>
                  <a:pt x="1851144" y="2022116"/>
                  <a:pt x="1631329" y="2013324"/>
                </a:cubicBezTo>
                <a:cubicBezTo>
                  <a:pt x="1411514" y="2004532"/>
                  <a:pt x="1375852" y="2000605"/>
                  <a:pt x="1122863" y="2013324"/>
                </a:cubicBezTo>
                <a:cubicBezTo>
                  <a:pt x="869874" y="2026043"/>
                  <a:pt x="873222" y="2029071"/>
                  <a:pt x="656769" y="2013324"/>
                </a:cubicBezTo>
                <a:cubicBezTo>
                  <a:pt x="440316" y="1997577"/>
                  <a:pt x="206466" y="2012276"/>
                  <a:pt x="0" y="2013324"/>
                </a:cubicBezTo>
                <a:cubicBezTo>
                  <a:pt x="-18415" y="1755740"/>
                  <a:pt x="-16837" y="1586858"/>
                  <a:pt x="0" y="1322083"/>
                </a:cubicBezTo>
                <a:cubicBezTo>
                  <a:pt x="16837" y="1057308"/>
                  <a:pt x="-15527" y="887723"/>
                  <a:pt x="0" y="711374"/>
                </a:cubicBezTo>
                <a:cubicBezTo>
                  <a:pt x="15527" y="535025"/>
                  <a:pt x="-8584" y="300901"/>
                  <a:pt x="0" y="0"/>
                </a:cubicBezTo>
                <a:close/>
              </a:path>
              <a:path w="2118609" h="2013324" stroke="0" extrusionOk="0">
                <a:moveTo>
                  <a:pt x="0" y="0"/>
                </a:moveTo>
                <a:cubicBezTo>
                  <a:pt x="219135" y="21249"/>
                  <a:pt x="294898" y="-5240"/>
                  <a:pt x="508466" y="0"/>
                </a:cubicBezTo>
                <a:cubicBezTo>
                  <a:pt x="722034" y="5240"/>
                  <a:pt x="774839" y="-7736"/>
                  <a:pt x="974560" y="0"/>
                </a:cubicBezTo>
                <a:cubicBezTo>
                  <a:pt x="1174281" y="7736"/>
                  <a:pt x="1399761" y="20647"/>
                  <a:pt x="1546585" y="0"/>
                </a:cubicBezTo>
                <a:cubicBezTo>
                  <a:pt x="1693409" y="-20647"/>
                  <a:pt x="1841397" y="21565"/>
                  <a:pt x="2118609" y="0"/>
                </a:cubicBezTo>
                <a:cubicBezTo>
                  <a:pt x="2118487" y="318004"/>
                  <a:pt x="2104822" y="372952"/>
                  <a:pt x="2118609" y="650975"/>
                </a:cubicBezTo>
                <a:cubicBezTo>
                  <a:pt x="2132396" y="928998"/>
                  <a:pt x="2122437" y="1029115"/>
                  <a:pt x="2118609" y="1281816"/>
                </a:cubicBezTo>
                <a:cubicBezTo>
                  <a:pt x="2114781" y="1534517"/>
                  <a:pt x="2153663" y="1846938"/>
                  <a:pt x="2118609" y="2013324"/>
                </a:cubicBezTo>
                <a:cubicBezTo>
                  <a:pt x="1958043" y="1990934"/>
                  <a:pt x="1778855" y="2005301"/>
                  <a:pt x="1588957" y="2013324"/>
                </a:cubicBezTo>
                <a:cubicBezTo>
                  <a:pt x="1399059" y="2021347"/>
                  <a:pt x="1294691" y="2004714"/>
                  <a:pt x="1122863" y="2013324"/>
                </a:cubicBezTo>
                <a:cubicBezTo>
                  <a:pt x="951035" y="2021934"/>
                  <a:pt x="709327" y="2034727"/>
                  <a:pt x="593211" y="2013324"/>
                </a:cubicBezTo>
                <a:cubicBezTo>
                  <a:pt x="477095" y="1991921"/>
                  <a:pt x="228590" y="1992463"/>
                  <a:pt x="0" y="2013324"/>
                </a:cubicBezTo>
                <a:cubicBezTo>
                  <a:pt x="1804" y="1825897"/>
                  <a:pt x="12771" y="1559198"/>
                  <a:pt x="0" y="1362349"/>
                </a:cubicBezTo>
                <a:cubicBezTo>
                  <a:pt x="-12771" y="1165501"/>
                  <a:pt x="20250" y="947395"/>
                  <a:pt x="0" y="711374"/>
                </a:cubicBezTo>
                <a:cubicBezTo>
                  <a:pt x="-20250" y="475354"/>
                  <a:pt x="32153" y="329050"/>
                  <a:pt x="0" y="0"/>
                </a:cubicBezTo>
                <a:close/>
              </a:path>
            </a:pathLst>
          </a:custGeom>
          <a:solidFill>
            <a:srgbClr val="7E65A9">
              <a:alpha val="83000"/>
            </a:srgbClr>
          </a:solidFill>
          <a:ln>
            <a:solidFill>
              <a:srgbClr val="C7B9E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Somme des produits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Par Nombre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 substances</a:t>
            </a:r>
          </a:p>
          <a:p>
            <a:pPr algn="ctr"/>
            <a:r>
              <a:rPr lang="fr-FR" sz="2050" b="1" i="1" dirty="0">
                <a:solidFill>
                  <a:srgbClr val="FEFF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Interdites</a:t>
            </a:r>
          </a:p>
        </p:txBody>
      </p:sp>
      <p:sp>
        <p:nvSpPr>
          <p:cNvPr id="27" name="Nuage 26">
            <a:extLst>
              <a:ext uri="{FF2B5EF4-FFF2-40B4-BE49-F238E27FC236}">
                <a16:creationId xmlns:a16="http://schemas.microsoft.com/office/drawing/2014/main" id="{62FA5618-7E1A-B56C-16BB-DF219D5029EC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EA8884-8EE4-775E-894C-85DDA4F4F780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</a:p>
        </p:txBody>
      </p:sp>
      <p:sp>
        <p:nvSpPr>
          <p:cNvPr id="3" name="Entrée manuelle 2">
            <a:extLst>
              <a:ext uri="{FF2B5EF4-FFF2-40B4-BE49-F238E27FC236}">
                <a16:creationId xmlns:a16="http://schemas.microsoft.com/office/drawing/2014/main" id="{75886248-AFF1-CD0D-177F-96A38E89F7CB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75956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3DED5-2153-38B2-8773-8BC0554F3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CAB66DC3-E223-39A9-A64F-E8F0417CA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533400"/>
            <a:ext cx="6794500" cy="579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0EC83-B101-7320-241A-22C655E4464D}"/>
              </a:ext>
            </a:extLst>
          </p:cNvPr>
          <p:cNvSpPr/>
          <p:nvPr/>
        </p:nvSpPr>
        <p:spPr>
          <a:xfrm>
            <a:off x="-1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F7F8B-0D20-5A17-A169-22E916DF5EDB}"/>
              </a:ext>
            </a:extLst>
          </p:cNvPr>
          <p:cNvSpPr/>
          <p:nvPr/>
        </p:nvSpPr>
        <p:spPr>
          <a:xfrm>
            <a:off x="9301842" y="0"/>
            <a:ext cx="2890158" cy="6858000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97733-5529-3B35-6658-72A6D2059F63}"/>
              </a:ext>
            </a:extLst>
          </p:cNvPr>
          <p:cNvSpPr/>
          <p:nvPr/>
        </p:nvSpPr>
        <p:spPr>
          <a:xfrm>
            <a:off x="2890157" y="6025242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70324-215C-968C-C03E-29DC6A477B5A}"/>
              </a:ext>
            </a:extLst>
          </p:cNvPr>
          <p:cNvSpPr/>
          <p:nvPr/>
        </p:nvSpPr>
        <p:spPr>
          <a:xfrm>
            <a:off x="2890157" y="0"/>
            <a:ext cx="6794500" cy="832757"/>
          </a:xfrm>
          <a:prstGeom prst="rect">
            <a:avLst/>
          </a:prstGeom>
          <a:solidFill>
            <a:srgbClr val="FE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C02A14-EF3A-8E70-7F1C-EF5CA7698D3C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Ingrédients de produits Cosmétique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C995F-15F9-CB51-6931-9586F62C3E6E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Cosmétique Sephora</a:t>
            </a:r>
            <a:endParaRPr lang="fr-FR" sz="25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05E00C-34AB-A25C-ADA4-98B0A8202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1" y="2335299"/>
            <a:ext cx="5301518" cy="4410795"/>
          </a:xfrm>
          <a:prstGeom prst="rect">
            <a:avLst/>
          </a:prstGeom>
          <a:ln w="15875">
            <a:solidFill>
              <a:srgbClr val="EDEADB"/>
            </a:solidFill>
          </a:ln>
        </p:spPr>
      </p:pic>
      <p:sp>
        <p:nvSpPr>
          <p:cNvPr id="4" name="Rectangle : avec coins arrondis en haut 3">
            <a:extLst>
              <a:ext uri="{FF2B5EF4-FFF2-40B4-BE49-F238E27FC236}">
                <a16:creationId xmlns:a16="http://schemas.microsoft.com/office/drawing/2014/main" id="{5D2DDC3F-BEC3-D61A-7D5C-796789E1E5CA}"/>
              </a:ext>
            </a:extLst>
          </p:cNvPr>
          <p:cNvSpPr/>
          <p:nvPr/>
        </p:nvSpPr>
        <p:spPr>
          <a:xfrm>
            <a:off x="3445240" y="1785947"/>
            <a:ext cx="5301519" cy="464237"/>
          </a:xfrm>
          <a:prstGeom prst="round2SameRect">
            <a:avLst/>
          </a:prstGeom>
          <a:solidFill>
            <a:srgbClr val="FEFFF0">
              <a:alpha val="89059"/>
            </a:srgbClr>
          </a:solidFill>
          <a:ln w="2540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Top des marques aux produits les plus dangereux</a:t>
            </a:r>
          </a:p>
        </p:txBody>
      </p:sp>
      <p:sp>
        <p:nvSpPr>
          <p:cNvPr id="6" name="Nuage 5">
            <a:extLst>
              <a:ext uri="{FF2B5EF4-FFF2-40B4-BE49-F238E27FC236}">
                <a16:creationId xmlns:a16="http://schemas.microsoft.com/office/drawing/2014/main" id="{11C16776-D9F6-4855-6ECB-12DA8E182BA4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i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1757D6-8C3E-01A7-1951-123FF930CFF8}"/>
              </a:ext>
            </a:extLst>
          </p:cNvPr>
          <p:cNvSpPr txBox="1"/>
          <p:nvPr/>
        </p:nvSpPr>
        <p:spPr>
          <a:xfrm>
            <a:off x="63500" y="117388"/>
            <a:ext cx="4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</a:p>
        </p:txBody>
      </p:sp>
      <p:sp>
        <p:nvSpPr>
          <p:cNvPr id="15" name="Flèche vers le haut 14">
            <a:extLst>
              <a:ext uri="{FF2B5EF4-FFF2-40B4-BE49-F238E27FC236}">
                <a16:creationId xmlns:a16="http://schemas.microsoft.com/office/drawing/2014/main" id="{20AC7D58-A08D-0EBC-A75B-A1DDAD458CA9}"/>
              </a:ext>
            </a:extLst>
          </p:cNvPr>
          <p:cNvSpPr/>
          <p:nvPr/>
        </p:nvSpPr>
        <p:spPr>
          <a:xfrm rot="10800000">
            <a:off x="5154585" y="5514020"/>
            <a:ext cx="330932" cy="626930"/>
          </a:xfrm>
          <a:prstGeom prst="upArrow">
            <a:avLst/>
          </a:prstGeom>
          <a:solidFill>
            <a:srgbClr val="AC26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haut 15">
            <a:extLst>
              <a:ext uri="{FF2B5EF4-FFF2-40B4-BE49-F238E27FC236}">
                <a16:creationId xmlns:a16="http://schemas.microsoft.com/office/drawing/2014/main" id="{7BB103CD-8A97-654A-5916-332E2851608C}"/>
              </a:ext>
            </a:extLst>
          </p:cNvPr>
          <p:cNvSpPr/>
          <p:nvPr/>
        </p:nvSpPr>
        <p:spPr>
          <a:xfrm rot="10800000">
            <a:off x="8044743" y="5514021"/>
            <a:ext cx="330932" cy="626930"/>
          </a:xfrm>
          <a:prstGeom prst="upArrow">
            <a:avLst/>
          </a:prstGeom>
          <a:solidFill>
            <a:srgbClr val="AC26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ntrée manuelle 13">
            <a:extLst>
              <a:ext uri="{FF2B5EF4-FFF2-40B4-BE49-F238E27FC236}">
                <a16:creationId xmlns:a16="http://schemas.microsoft.com/office/drawing/2014/main" id="{28FA7C37-EC45-26B7-5570-37B9D9B9A97A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2561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DADE0-3368-5A6A-9943-AD4FF7F0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roquis, dessin, illustration, Dessin au trait&#10;&#10;Description générée automatiquement">
            <a:extLst>
              <a:ext uri="{FF2B5EF4-FFF2-40B4-BE49-F238E27FC236}">
                <a16:creationId xmlns:a16="http://schemas.microsoft.com/office/drawing/2014/main" id="{6BB8A117-802C-1533-1E73-26561D45F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90978" cy="68727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0AF76-715E-402F-A8E9-6F0F003A14C5}"/>
              </a:ext>
            </a:extLst>
          </p:cNvPr>
          <p:cNvSpPr/>
          <p:nvPr/>
        </p:nvSpPr>
        <p:spPr>
          <a:xfrm>
            <a:off x="5190978" y="0"/>
            <a:ext cx="7001022" cy="6858000"/>
          </a:xfrm>
          <a:prstGeom prst="rect">
            <a:avLst/>
          </a:prstGeom>
          <a:solidFill>
            <a:srgbClr val="FFF7E7"/>
          </a:solidFill>
          <a:ln>
            <a:solidFill>
              <a:srgbClr val="FFF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DF7DF"/>
              </a:solidFill>
            </a:endParaRPr>
          </a:p>
        </p:txBody>
      </p:sp>
      <p:sp>
        <p:nvSpPr>
          <p:cNvPr id="8" name="Nuage 7">
            <a:extLst>
              <a:ext uri="{FF2B5EF4-FFF2-40B4-BE49-F238E27FC236}">
                <a16:creationId xmlns:a16="http://schemas.microsoft.com/office/drawing/2014/main" id="{8D25E08C-0CCD-2764-866D-2CC27E18A549}"/>
              </a:ext>
            </a:extLst>
          </p:cNvPr>
          <p:cNvSpPr/>
          <p:nvPr/>
        </p:nvSpPr>
        <p:spPr>
          <a:xfrm>
            <a:off x="63499" y="76357"/>
            <a:ext cx="784639" cy="457200"/>
          </a:xfrm>
          <a:prstGeom prst="cloud">
            <a:avLst/>
          </a:prstGeom>
          <a:solidFill>
            <a:srgbClr val="B691F3">
              <a:alpha val="40000"/>
            </a:srgbClr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AEBAEB-4708-4A6A-9F68-96A5BEC209FB}"/>
              </a:ext>
            </a:extLst>
          </p:cNvPr>
          <p:cNvSpPr/>
          <p:nvPr/>
        </p:nvSpPr>
        <p:spPr>
          <a:xfrm>
            <a:off x="0" y="2761617"/>
            <a:ext cx="12192000" cy="1883071"/>
          </a:xfrm>
          <a:prstGeom prst="rect">
            <a:avLst/>
          </a:prstGeom>
          <a:solidFill>
            <a:srgbClr val="EDEAD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Fin de l’analyse</a:t>
            </a:r>
          </a:p>
          <a:p>
            <a:pPr algn="ctr"/>
            <a:r>
              <a:rPr lang="fr-FR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Des résultats</a:t>
            </a:r>
          </a:p>
        </p:txBody>
      </p:sp>
      <p:sp>
        <p:nvSpPr>
          <p:cNvPr id="9" name="Entrée manuelle 8">
            <a:extLst>
              <a:ext uri="{FF2B5EF4-FFF2-40B4-BE49-F238E27FC236}">
                <a16:creationId xmlns:a16="http://schemas.microsoft.com/office/drawing/2014/main" id="{C08A5354-2B8A-497B-031B-FF6297A353DE}"/>
              </a:ext>
            </a:extLst>
          </p:cNvPr>
          <p:cNvSpPr/>
          <p:nvPr/>
        </p:nvSpPr>
        <p:spPr>
          <a:xfrm>
            <a:off x="8572500" y="6444588"/>
            <a:ext cx="36195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d’ingrédients de produits Cosmétique </a:t>
            </a:r>
          </a:p>
        </p:txBody>
      </p:sp>
    </p:spTree>
    <p:extLst>
      <p:ext uri="{BB962C8B-B14F-4D97-AF65-F5344CB8AC3E}">
        <p14:creationId xmlns:p14="http://schemas.microsoft.com/office/powerpoint/2010/main" val="108740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C556-5DFE-92F8-C7F0-7270D240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1DF5BC0B-0F30-CD0D-CEC7-B3217242E620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CF81201-8AAA-73C3-43D9-A3E597E5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91" y="0"/>
            <a:ext cx="5922818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09FD20-9AA7-C1F3-1C83-44ADD3F5B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0"/>
            <a:ext cx="2044700" cy="1841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104762-3162-28C7-1996-ED71BACA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0"/>
            <a:ext cx="2044700" cy="1841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AB1C0C-452C-0329-9D4F-DCC78001D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1841500"/>
            <a:ext cx="2044700" cy="18415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AF7E4CF-5F1A-25DB-8427-509006317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1841500"/>
            <a:ext cx="2044700" cy="18415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B591CFB-1D9E-5335-63E4-20EEED8E6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3552877"/>
            <a:ext cx="2044700" cy="1841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663967-307B-5566-63B5-056D05D02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3552877"/>
            <a:ext cx="2044700" cy="1841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352B63F-051A-5646-A11C-0D75101E7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5016500"/>
            <a:ext cx="2044700" cy="18415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23647BF-C1E7-7C2F-84CE-1BD87028B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5016500"/>
            <a:ext cx="2044700" cy="1841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1DA35D-7B29-BDE7-2989-9FEB30DDD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1AE87D-8E75-61DA-5124-95ADD6049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CA063B1-CAF8-CDC3-DEF7-A3597854E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705F869-D0CF-9E08-6D18-AFE634A20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2FFF949-9FA5-E4C4-5997-74C709714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ED8710-15C3-A83B-0FA7-55AD163CF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5B31080-F6F0-695E-22DB-1423AA65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0C656A-92F7-0177-7835-C88BDB039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1CBAB4-C5E2-2418-904F-0BBCB777E32D}"/>
              </a:ext>
            </a:extLst>
          </p:cNvPr>
          <p:cNvSpPr/>
          <p:nvPr/>
        </p:nvSpPr>
        <p:spPr>
          <a:xfrm>
            <a:off x="0" y="2595867"/>
            <a:ext cx="12192000" cy="1076247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solidFill>
                  <a:srgbClr val="FEFFF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Approche et Méthodologie</a:t>
            </a:r>
          </a:p>
        </p:txBody>
      </p:sp>
    </p:spTree>
    <p:extLst>
      <p:ext uri="{BB962C8B-B14F-4D97-AF65-F5344CB8AC3E}">
        <p14:creationId xmlns:p14="http://schemas.microsoft.com/office/powerpoint/2010/main" val="22725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77B80-9281-5065-C4BD-325CE1F7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891A58AB-DBD7-D76B-84ED-B6B8832424FE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9246D8-B6A3-58BA-C80E-A1A1345D2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44E06B-D93A-BB0C-382E-A1C6D40BD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C9B89A-45EF-7219-E1B3-ED3CD750C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2D823A0-9BF1-4836-ACAD-D58D0AAA3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A96BB7A-26A4-EFE1-710A-E8AE2D16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37B0684-8C60-52CA-55B8-767CB9318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1064B2E-C9EE-DA93-E41F-BE04A91A8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C53D3AC-6954-F228-12DD-C3B1B232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9C177F1-FF02-9A76-C580-9971FF1A7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6E7FB18-81A5-8402-950D-2BA3E0391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71710B-11EC-EA82-FFA1-4EA84266C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1E3594-7580-A9F9-8BC8-C4C9439EC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A65251-E8B4-8BC8-8983-44FAE22CA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987CC5-EC95-65E1-42CB-E9EE15CBA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AE64CA-7EA9-EF2B-0A58-D9638682F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6C29AE6-6386-1C37-C496-DB9222B2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64F1728-010F-CBB5-F6FD-700E799D10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8031774-56E5-7BF0-4282-5ED92B186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C8146B-D01A-EEA6-DFC3-F8D0CD990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4E20656-1294-1CC8-CA92-4180CAB74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0540C0A-AA86-BB25-B2E7-A011FB69C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2F94ACE-2427-8CAD-D2F7-0FCC53C6E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27BCE75-193F-C1E4-4D5B-2B3777AB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33761A7-AEA9-0611-13F0-DCA119617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1649386-A697-DF86-5716-C56D6F72F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6DBF1A3-EF96-F8E0-D70C-DD5592BC4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457D4B4-5C23-9F3C-840B-49D7A1109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B1872B4-0657-7A2E-9304-4D3EEED8D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3E10706-2300-61E6-89BF-E387D74BD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1F622CF-9395-8C96-9CA0-3E3077E77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58804868-B2AA-A162-E1CD-640F375C5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B0183988-C1E4-6BB5-C61F-EC839AFA6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089159A-6DFA-F015-8D9C-3D68494A3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BED809B-5AA7-4587-D5BB-3DA194E2170A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Parcours de recherche</a:t>
            </a:r>
          </a:p>
        </p:txBody>
      </p:sp>
      <p:sp>
        <p:nvSpPr>
          <p:cNvPr id="46" name="Entrée manuelle 45">
            <a:extLst>
              <a:ext uri="{FF2B5EF4-FFF2-40B4-BE49-F238E27FC236}">
                <a16:creationId xmlns:a16="http://schemas.microsoft.com/office/drawing/2014/main" id="{490E0BE5-860D-1B7A-CA9D-8E411DDE18D7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47" name="Document 46">
            <a:extLst>
              <a:ext uri="{FF2B5EF4-FFF2-40B4-BE49-F238E27FC236}">
                <a16:creationId xmlns:a16="http://schemas.microsoft.com/office/drawing/2014/main" id="{438CB634-9A4F-2356-36C1-C14B18957CDE}"/>
              </a:ext>
            </a:extLst>
          </p:cNvPr>
          <p:cNvSpPr/>
          <p:nvPr/>
        </p:nvSpPr>
        <p:spPr>
          <a:xfrm>
            <a:off x="2342867" y="2162056"/>
            <a:ext cx="7506264" cy="3325522"/>
          </a:xfrm>
          <a:prstGeom prst="flowChartDocument">
            <a:avLst/>
          </a:prstGeom>
          <a:solidFill>
            <a:srgbClr val="FBE6AD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Exploration de données</a:t>
            </a:r>
          </a:p>
          <a:p>
            <a:pPr algn="ctr"/>
            <a:endParaRPr lang="fr-FR" sz="2000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Compréhension des données</a:t>
            </a:r>
          </a:p>
          <a:p>
            <a:pPr algn="ctr"/>
            <a:endParaRPr lang="fr-FR" sz="2000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Organisation (Tri) des données</a:t>
            </a:r>
          </a:p>
        </p:txBody>
      </p:sp>
    </p:spTree>
    <p:extLst>
      <p:ext uri="{BB962C8B-B14F-4D97-AF65-F5344CB8AC3E}">
        <p14:creationId xmlns:p14="http://schemas.microsoft.com/office/powerpoint/2010/main" val="41610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0A48-1435-B498-A1DA-475B5168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FB541FD6-EFF9-6D43-4C54-BA4650B87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5384801" cy="6858000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78123EE7-AD72-F988-15C6-94BA1CF05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8" y="0"/>
            <a:ext cx="5600259" cy="6858000"/>
          </a:xfrm>
          <a:prstGeom prst="rect">
            <a:avLst/>
          </a:prstGeom>
        </p:spPr>
      </p:pic>
      <p:pic>
        <p:nvPicPr>
          <p:cNvPr id="2" name="Image 1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4EE24526-F429-34E3-6168-4EE233E38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1" y="0"/>
            <a:ext cx="5600259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432691-C417-69EB-C894-05C86E37C5EF}"/>
              </a:ext>
            </a:extLst>
          </p:cNvPr>
          <p:cNvSpPr txBox="1"/>
          <p:nvPr/>
        </p:nvSpPr>
        <p:spPr>
          <a:xfrm>
            <a:off x="3800364" y="413411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FD30B-6F6E-3A20-61FB-6F1D12BC75DF}"/>
              </a:ext>
            </a:extLst>
          </p:cNvPr>
          <p:cNvSpPr/>
          <p:nvPr/>
        </p:nvSpPr>
        <p:spPr>
          <a:xfrm>
            <a:off x="5569720" y="1070127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92C8AA06-B4B2-008B-3FAE-7819548191DC}"/>
              </a:ext>
            </a:extLst>
          </p:cNvPr>
          <p:cNvSpPr/>
          <p:nvPr/>
        </p:nvSpPr>
        <p:spPr>
          <a:xfrm>
            <a:off x="4244311" y="1974763"/>
            <a:ext cx="7506264" cy="4029771"/>
          </a:xfrm>
          <a:prstGeom prst="flowChartDocument">
            <a:avLst/>
          </a:prstGeom>
          <a:pattFill prst="lgGrid">
            <a:fgClr>
              <a:srgbClr val="F0E19A"/>
            </a:fgClr>
            <a:bgClr>
              <a:srgbClr val="FEFFF0"/>
            </a:bgClr>
          </a:pattFill>
          <a:ln w="25400"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232223"/>
                </a:solidFill>
                <a:latin typeface="Constantia" panose="02030602050306030303" pitchFamily="18" charset="0"/>
              </a:rPr>
              <a:t>L’</a:t>
            </a:r>
            <a:r>
              <a:rPr lang="fr-FR" b="1" i="1" dirty="0">
                <a:solidFill>
                  <a:srgbClr val="232223"/>
                </a:solidFill>
                <a:latin typeface="Constantia" panose="02030602050306030303" pitchFamily="18" charset="0"/>
              </a:rPr>
              <a:t>inventaire TSCA 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répertorie les substances </a:t>
            </a:r>
            <a:r>
              <a:rPr lang="fr-FR" i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actives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 et </a:t>
            </a:r>
            <a:r>
              <a:rPr lang="fr-FR" i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inactives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 et est mis à jour deux fois par an.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Plus de</a:t>
            </a:r>
            <a:r>
              <a:rPr lang="fr-FR" dirty="0">
                <a:solidFill>
                  <a:srgbClr val="23222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i="1" dirty="0">
                <a:solidFill>
                  <a:srgbClr val="23222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85 000 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Substances répertoriées.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b="1" dirty="0">
                <a:solidFill>
                  <a:srgbClr val="232223"/>
                </a:solidFill>
                <a:latin typeface="Constantia" panose="02030602050306030303" pitchFamily="18" charset="0"/>
              </a:rPr>
              <a:t>N</a:t>
            </a:r>
            <a:r>
              <a:rPr lang="fr-FR" b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e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 contient </a:t>
            </a:r>
            <a:r>
              <a:rPr lang="fr-FR" b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pas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 les identités chimiques déclarées </a:t>
            </a:r>
            <a:r>
              <a:rPr lang="fr-FR" i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confidentielles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effectLst/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Le </a:t>
            </a:r>
            <a:r>
              <a:rPr lang="fr-FR" b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numéro CAS 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(identifiant unique numérique) permet d’identifier une </a:t>
            </a:r>
            <a:r>
              <a:rPr lang="fr-FR" i="1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substance chimique</a:t>
            </a:r>
            <a:r>
              <a:rPr lang="fr-FR" dirty="0">
                <a:solidFill>
                  <a:srgbClr val="232223"/>
                </a:solidFill>
                <a:effectLst/>
                <a:latin typeface="Constantia" panose="02030602050306030303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tantia" panose="02030602050306030303" pitchFamily="18" charset="0"/>
              </a:rPr>
              <a:t>L’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tantia" panose="02030602050306030303" pitchFamily="18" charset="0"/>
              </a:rPr>
              <a:t>EPA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tantia" panose="02030602050306030303" pitchFamily="18" charset="0"/>
              </a:rPr>
              <a:t> règlemente les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substances chimiques et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tantia" panose="02030602050306030303" pitchFamily="18" charset="0"/>
              </a:rPr>
              <a:t>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protège la santé humaine et l'environnement.</a:t>
            </a:r>
            <a:endParaRPr lang="fr-FR" dirty="0">
              <a:solidFill>
                <a:srgbClr val="232223"/>
              </a:solidFill>
            </a:endParaRPr>
          </a:p>
        </p:txBody>
      </p:sp>
      <p:sp>
        <p:nvSpPr>
          <p:cNvPr id="7" name="Entrée manuelle 6">
            <a:extLst>
              <a:ext uri="{FF2B5EF4-FFF2-40B4-BE49-F238E27FC236}">
                <a16:creationId xmlns:a16="http://schemas.microsoft.com/office/drawing/2014/main" id="{876BF528-F056-4B3D-7FE3-6F9ACEF9E123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  <p:sp>
        <p:nvSpPr>
          <p:cNvPr id="10" name="Nuage 9">
            <a:extLst>
              <a:ext uri="{FF2B5EF4-FFF2-40B4-BE49-F238E27FC236}">
                <a16:creationId xmlns:a16="http://schemas.microsoft.com/office/drawing/2014/main" id="{802B96FE-9B88-4E8F-1494-0F56396C7F90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595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5F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04FF0-4BEA-9172-BF00-21D07AFA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9A4A23F0-F609-ACD7-4953-C939549B9783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1969D9F-2407-4B3A-6818-B45AE4BE3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0114291-E5FE-CEE4-1129-9EC51D400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14F9BD1-E838-7A71-0A52-AE25B95FD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861DB27-6CF1-132B-AA2A-508DA90E2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8F36982-8792-DB27-CBCE-553D4143F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39FCD25-B950-5DEF-E45A-1926DE64B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63718B4-A3F7-F0CA-1640-AE1C70C56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3506E3F-7263-2EA3-1D68-237E787DB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62C43AC-C0ED-5DFE-016C-33D0EFDEC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18CF816-A378-D363-B769-4AD01B04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02AC1B6-C3B2-FD04-1AB6-BDCA14070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768083-8B1C-5107-07BB-1B4683F9D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4C684D-0B40-F238-1DD4-76DDF524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85EF67-292B-06FD-99D8-964C2120D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EFDFB0-63CE-02F2-1A97-FC45D912C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6432DED-4CDE-C2EE-DB37-60D8382FB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3D5C097-F878-82EC-D546-9FAFE76F8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48C0AC6-AE5C-E8B1-EE27-10BDEBCD5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24A20DB-2B5C-7130-5863-533BD79B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69F1BFB-BC34-4AE3-C79B-C1DDCEAC1C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53E9FEB-A271-BAC8-8F40-EDB4C91A3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6648A5A-7374-D693-AF97-103C332F3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837EF37-B158-1FBE-5FA9-70243B180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6FDE73D-6AAB-E3EA-3D4C-B7BCE1CD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1B3F581-8DF8-3D85-811A-533F44988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676F794-EC92-8B4F-9BD6-2428FE8EE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06D7FEE-A257-48B1-F590-314619111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7AC42F9-611F-7263-9772-F337EB027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59167B5-3883-EBB0-92F5-FBA9675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815452C-7D3A-0AFD-04DB-799312FB3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BAF4E89-17AF-C251-FEC5-2AFF758B0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5F2F710-9166-EBCB-D4FC-0D4EB6943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5C32389-ED47-7135-CC83-AB2B0AF07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E93036A-84C8-888A-6F4B-0935B3A289ED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Parcours de recherche</a:t>
            </a:r>
          </a:p>
        </p:txBody>
      </p:sp>
      <p:sp>
        <p:nvSpPr>
          <p:cNvPr id="46" name="Entrée manuelle 45">
            <a:extLst>
              <a:ext uri="{FF2B5EF4-FFF2-40B4-BE49-F238E27FC236}">
                <a16:creationId xmlns:a16="http://schemas.microsoft.com/office/drawing/2014/main" id="{9928317A-F612-2223-07FB-9495C9B72E1A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17EAD89-D807-2615-9966-C04261CA853B}"/>
              </a:ext>
            </a:extLst>
          </p:cNvPr>
          <p:cNvSpPr/>
          <p:nvPr/>
        </p:nvSpPr>
        <p:spPr>
          <a:xfrm>
            <a:off x="5453473" y="4065861"/>
            <a:ext cx="2558351" cy="852593"/>
          </a:xfrm>
          <a:custGeom>
            <a:avLst/>
            <a:gdLst>
              <a:gd name="connsiteX0" fmla="*/ 0 w 2558351"/>
              <a:gd name="connsiteY0" fmla="*/ 142102 h 852593"/>
              <a:gd name="connsiteX1" fmla="*/ 142102 w 2558351"/>
              <a:gd name="connsiteY1" fmla="*/ 0 h 852593"/>
              <a:gd name="connsiteX2" fmla="*/ 733380 w 2558351"/>
              <a:gd name="connsiteY2" fmla="*/ 0 h 852593"/>
              <a:gd name="connsiteX3" fmla="*/ 1256434 w 2558351"/>
              <a:gd name="connsiteY3" fmla="*/ 0 h 852593"/>
              <a:gd name="connsiteX4" fmla="*/ 1870454 w 2558351"/>
              <a:gd name="connsiteY4" fmla="*/ 0 h 852593"/>
              <a:gd name="connsiteX5" fmla="*/ 2416249 w 2558351"/>
              <a:gd name="connsiteY5" fmla="*/ 0 h 852593"/>
              <a:gd name="connsiteX6" fmla="*/ 2558351 w 2558351"/>
              <a:gd name="connsiteY6" fmla="*/ 142102 h 852593"/>
              <a:gd name="connsiteX7" fmla="*/ 2558351 w 2558351"/>
              <a:gd name="connsiteY7" fmla="*/ 710491 h 852593"/>
              <a:gd name="connsiteX8" fmla="*/ 2416249 w 2558351"/>
              <a:gd name="connsiteY8" fmla="*/ 852593 h 852593"/>
              <a:gd name="connsiteX9" fmla="*/ 1802229 w 2558351"/>
              <a:gd name="connsiteY9" fmla="*/ 852593 h 852593"/>
              <a:gd name="connsiteX10" fmla="*/ 1210951 w 2558351"/>
              <a:gd name="connsiteY10" fmla="*/ 852593 h 852593"/>
              <a:gd name="connsiteX11" fmla="*/ 687897 w 2558351"/>
              <a:gd name="connsiteY11" fmla="*/ 852593 h 852593"/>
              <a:gd name="connsiteX12" fmla="*/ 142102 w 2558351"/>
              <a:gd name="connsiteY12" fmla="*/ 852593 h 852593"/>
              <a:gd name="connsiteX13" fmla="*/ 0 w 2558351"/>
              <a:gd name="connsiteY13" fmla="*/ 710491 h 852593"/>
              <a:gd name="connsiteX14" fmla="*/ 0 w 2558351"/>
              <a:gd name="connsiteY14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8351" h="852593" fill="none" extrusionOk="0">
                <a:moveTo>
                  <a:pt x="0" y="142102"/>
                </a:moveTo>
                <a:cubicBezTo>
                  <a:pt x="-991" y="61600"/>
                  <a:pt x="63989" y="-4978"/>
                  <a:pt x="142102" y="0"/>
                </a:cubicBezTo>
                <a:cubicBezTo>
                  <a:pt x="352330" y="-32626"/>
                  <a:pt x="524708" y="7504"/>
                  <a:pt x="733380" y="0"/>
                </a:cubicBezTo>
                <a:cubicBezTo>
                  <a:pt x="942052" y="-7504"/>
                  <a:pt x="1004614" y="3924"/>
                  <a:pt x="1256434" y="0"/>
                </a:cubicBezTo>
                <a:cubicBezTo>
                  <a:pt x="1508254" y="-3924"/>
                  <a:pt x="1685973" y="47864"/>
                  <a:pt x="1870454" y="0"/>
                </a:cubicBezTo>
                <a:cubicBezTo>
                  <a:pt x="2054935" y="-47864"/>
                  <a:pt x="2264823" y="57880"/>
                  <a:pt x="2416249" y="0"/>
                </a:cubicBezTo>
                <a:cubicBezTo>
                  <a:pt x="2505042" y="20417"/>
                  <a:pt x="2540837" y="72857"/>
                  <a:pt x="2558351" y="142102"/>
                </a:cubicBezTo>
                <a:cubicBezTo>
                  <a:pt x="2601506" y="338633"/>
                  <a:pt x="2533846" y="434734"/>
                  <a:pt x="2558351" y="710491"/>
                </a:cubicBezTo>
                <a:cubicBezTo>
                  <a:pt x="2561538" y="779171"/>
                  <a:pt x="2498690" y="856875"/>
                  <a:pt x="2416249" y="852593"/>
                </a:cubicBezTo>
                <a:cubicBezTo>
                  <a:pt x="2284081" y="872306"/>
                  <a:pt x="1938583" y="805497"/>
                  <a:pt x="1802229" y="852593"/>
                </a:cubicBezTo>
                <a:cubicBezTo>
                  <a:pt x="1665875" y="899689"/>
                  <a:pt x="1488200" y="829338"/>
                  <a:pt x="1210951" y="852593"/>
                </a:cubicBezTo>
                <a:cubicBezTo>
                  <a:pt x="933702" y="875848"/>
                  <a:pt x="923969" y="825215"/>
                  <a:pt x="687897" y="852593"/>
                </a:cubicBezTo>
                <a:cubicBezTo>
                  <a:pt x="451825" y="879971"/>
                  <a:pt x="408857" y="840850"/>
                  <a:pt x="142102" y="852593"/>
                </a:cubicBezTo>
                <a:cubicBezTo>
                  <a:pt x="59640" y="856623"/>
                  <a:pt x="-8176" y="806469"/>
                  <a:pt x="0" y="710491"/>
                </a:cubicBezTo>
                <a:cubicBezTo>
                  <a:pt x="-49625" y="428013"/>
                  <a:pt x="27941" y="306848"/>
                  <a:pt x="0" y="142102"/>
                </a:cubicBezTo>
                <a:close/>
              </a:path>
              <a:path w="2558351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314062" y="-47278"/>
                  <a:pt x="464529" y="32127"/>
                  <a:pt x="756122" y="0"/>
                </a:cubicBezTo>
                <a:cubicBezTo>
                  <a:pt x="1047715" y="-32127"/>
                  <a:pt x="1178387" y="10803"/>
                  <a:pt x="1301917" y="0"/>
                </a:cubicBezTo>
                <a:cubicBezTo>
                  <a:pt x="1425447" y="-10803"/>
                  <a:pt x="1582887" y="1388"/>
                  <a:pt x="1824971" y="0"/>
                </a:cubicBezTo>
                <a:cubicBezTo>
                  <a:pt x="2067055" y="-1388"/>
                  <a:pt x="2214667" y="36288"/>
                  <a:pt x="2416249" y="0"/>
                </a:cubicBezTo>
                <a:cubicBezTo>
                  <a:pt x="2502478" y="-15946"/>
                  <a:pt x="2551947" y="62640"/>
                  <a:pt x="2558351" y="142102"/>
                </a:cubicBezTo>
                <a:cubicBezTo>
                  <a:pt x="2579576" y="370859"/>
                  <a:pt x="2495507" y="531669"/>
                  <a:pt x="2558351" y="710491"/>
                </a:cubicBezTo>
                <a:cubicBezTo>
                  <a:pt x="2552414" y="798794"/>
                  <a:pt x="2482354" y="838239"/>
                  <a:pt x="2416249" y="852593"/>
                </a:cubicBezTo>
                <a:cubicBezTo>
                  <a:pt x="2219934" y="889152"/>
                  <a:pt x="2067887" y="797688"/>
                  <a:pt x="1893195" y="852593"/>
                </a:cubicBezTo>
                <a:cubicBezTo>
                  <a:pt x="1718503" y="907498"/>
                  <a:pt x="1465151" y="817983"/>
                  <a:pt x="1324658" y="852593"/>
                </a:cubicBezTo>
                <a:cubicBezTo>
                  <a:pt x="1184165" y="887203"/>
                  <a:pt x="955862" y="852031"/>
                  <a:pt x="778863" y="852593"/>
                </a:cubicBezTo>
                <a:cubicBezTo>
                  <a:pt x="601864" y="853155"/>
                  <a:pt x="431668" y="783326"/>
                  <a:pt x="142102" y="852593"/>
                </a:cubicBezTo>
                <a:cubicBezTo>
                  <a:pt x="69515" y="845276"/>
                  <a:pt x="-14443" y="783389"/>
                  <a:pt x="0" y="710491"/>
                </a:cubicBezTo>
                <a:cubicBezTo>
                  <a:pt x="-44102" y="466731"/>
                  <a:pt x="44135" y="264204"/>
                  <a:pt x="0" y="142102"/>
                </a:cubicBezTo>
                <a:close/>
              </a:path>
            </a:pathLst>
          </a:custGeom>
          <a:solidFill>
            <a:srgbClr val="7D7EC3">
              <a:alpha val="8509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Clean Beauty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E885718-0C85-A210-E920-BAE3B486FB31}"/>
              </a:ext>
            </a:extLst>
          </p:cNvPr>
          <p:cNvSpPr/>
          <p:nvPr/>
        </p:nvSpPr>
        <p:spPr>
          <a:xfrm>
            <a:off x="2330488" y="2296407"/>
            <a:ext cx="1653271" cy="603040"/>
          </a:xfrm>
          <a:custGeom>
            <a:avLst/>
            <a:gdLst>
              <a:gd name="connsiteX0" fmla="*/ 0 w 1653271"/>
              <a:gd name="connsiteY0" fmla="*/ 100509 h 603040"/>
              <a:gd name="connsiteX1" fmla="*/ 100509 w 1653271"/>
              <a:gd name="connsiteY1" fmla="*/ 0 h 603040"/>
              <a:gd name="connsiteX2" fmla="*/ 599116 w 1653271"/>
              <a:gd name="connsiteY2" fmla="*/ 0 h 603040"/>
              <a:gd name="connsiteX3" fmla="*/ 1083200 w 1653271"/>
              <a:gd name="connsiteY3" fmla="*/ 0 h 603040"/>
              <a:gd name="connsiteX4" fmla="*/ 1552762 w 1653271"/>
              <a:gd name="connsiteY4" fmla="*/ 0 h 603040"/>
              <a:gd name="connsiteX5" fmla="*/ 1653271 w 1653271"/>
              <a:gd name="connsiteY5" fmla="*/ 100509 h 603040"/>
              <a:gd name="connsiteX6" fmla="*/ 1653271 w 1653271"/>
              <a:gd name="connsiteY6" fmla="*/ 502531 h 603040"/>
              <a:gd name="connsiteX7" fmla="*/ 1552762 w 1653271"/>
              <a:gd name="connsiteY7" fmla="*/ 603040 h 603040"/>
              <a:gd name="connsiteX8" fmla="*/ 1054155 w 1653271"/>
              <a:gd name="connsiteY8" fmla="*/ 603040 h 603040"/>
              <a:gd name="connsiteX9" fmla="*/ 613638 w 1653271"/>
              <a:gd name="connsiteY9" fmla="*/ 603040 h 603040"/>
              <a:gd name="connsiteX10" fmla="*/ 100509 w 1653271"/>
              <a:gd name="connsiteY10" fmla="*/ 603040 h 603040"/>
              <a:gd name="connsiteX11" fmla="*/ 0 w 1653271"/>
              <a:gd name="connsiteY11" fmla="*/ 502531 h 603040"/>
              <a:gd name="connsiteX12" fmla="*/ 0 w 1653271"/>
              <a:gd name="connsiteY12" fmla="*/ 100509 h 60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271" h="603040" fill="none" extrusionOk="0">
                <a:moveTo>
                  <a:pt x="0" y="100509"/>
                </a:moveTo>
                <a:cubicBezTo>
                  <a:pt x="-9187" y="46508"/>
                  <a:pt x="35265" y="-6716"/>
                  <a:pt x="100509" y="0"/>
                </a:cubicBezTo>
                <a:cubicBezTo>
                  <a:pt x="260693" y="-23425"/>
                  <a:pt x="449046" y="58165"/>
                  <a:pt x="599116" y="0"/>
                </a:cubicBezTo>
                <a:cubicBezTo>
                  <a:pt x="749186" y="-58165"/>
                  <a:pt x="904063" y="28697"/>
                  <a:pt x="1083200" y="0"/>
                </a:cubicBezTo>
                <a:cubicBezTo>
                  <a:pt x="1262337" y="-28697"/>
                  <a:pt x="1417572" y="15782"/>
                  <a:pt x="1552762" y="0"/>
                </a:cubicBezTo>
                <a:cubicBezTo>
                  <a:pt x="1606300" y="81"/>
                  <a:pt x="1660879" y="31284"/>
                  <a:pt x="1653271" y="100509"/>
                </a:cubicBezTo>
                <a:cubicBezTo>
                  <a:pt x="1685768" y="277818"/>
                  <a:pt x="1624010" y="333749"/>
                  <a:pt x="1653271" y="502531"/>
                </a:cubicBezTo>
                <a:cubicBezTo>
                  <a:pt x="1654648" y="560767"/>
                  <a:pt x="1604024" y="605280"/>
                  <a:pt x="1552762" y="603040"/>
                </a:cubicBezTo>
                <a:cubicBezTo>
                  <a:pt x="1372280" y="635204"/>
                  <a:pt x="1187916" y="561173"/>
                  <a:pt x="1054155" y="603040"/>
                </a:cubicBezTo>
                <a:cubicBezTo>
                  <a:pt x="920394" y="644907"/>
                  <a:pt x="833440" y="578095"/>
                  <a:pt x="613638" y="603040"/>
                </a:cubicBezTo>
                <a:cubicBezTo>
                  <a:pt x="393836" y="627985"/>
                  <a:pt x="229604" y="595133"/>
                  <a:pt x="100509" y="603040"/>
                </a:cubicBezTo>
                <a:cubicBezTo>
                  <a:pt x="51248" y="605227"/>
                  <a:pt x="4222" y="572264"/>
                  <a:pt x="0" y="502531"/>
                </a:cubicBezTo>
                <a:cubicBezTo>
                  <a:pt x="-9697" y="317482"/>
                  <a:pt x="39507" y="225820"/>
                  <a:pt x="0" y="100509"/>
                </a:cubicBezTo>
                <a:close/>
              </a:path>
              <a:path w="1653271" h="603040" stroke="0" extrusionOk="0">
                <a:moveTo>
                  <a:pt x="0" y="100509"/>
                </a:moveTo>
                <a:cubicBezTo>
                  <a:pt x="-12225" y="37458"/>
                  <a:pt x="36908" y="3037"/>
                  <a:pt x="100509" y="0"/>
                </a:cubicBezTo>
                <a:cubicBezTo>
                  <a:pt x="281489" y="-14634"/>
                  <a:pt x="502406" y="37199"/>
                  <a:pt x="613638" y="0"/>
                </a:cubicBezTo>
                <a:cubicBezTo>
                  <a:pt x="724870" y="-37199"/>
                  <a:pt x="851480" y="48421"/>
                  <a:pt x="1083200" y="0"/>
                </a:cubicBezTo>
                <a:cubicBezTo>
                  <a:pt x="1314920" y="-48421"/>
                  <a:pt x="1442574" y="22346"/>
                  <a:pt x="1552762" y="0"/>
                </a:cubicBezTo>
                <a:cubicBezTo>
                  <a:pt x="1605895" y="-7657"/>
                  <a:pt x="1655669" y="36125"/>
                  <a:pt x="1653271" y="100509"/>
                </a:cubicBezTo>
                <a:cubicBezTo>
                  <a:pt x="1668200" y="189748"/>
                  <a:pt x="1630954" y="392196"/>
                  <a:pt x="1653271" y="502531"/>
                </a:cubicBezTo>
                <a:cubicBezTo>
                  <a:pt x="1653115" y="556551"/>
                  <a:pt x="1605100" y="607448"/>
                  <a:pt x="1552762" y="603040"/>
                </a:cubicBezTo>
                <a:cubicBezTo>
                  <a:pt x="1384614" y="617180"/>
                  <a:pt x="1265314" y="574875"/>
                  <a:pt x="1097723" y="603040"/>
                </a:cubicBezTo>
                <a:cubicBezTo>
                  <a:pt x="930132" y="631205"/>
                  <a:pt x="793139" y="599990"/>
                  <a:pt x="613638" y="603040"/>
                </a:cubicBezTo>
                <a:cubicBezTo>
                  <a:pt x="434138" y="606090"/>
                  <a:pt x="249361" y="568115"/>
                  <a:pt x="100509" y="603040"/>
                </a:cubicBezTo>
                <a:cubicBezTo>
                  <a:pt x="52231" y="595894"/>
                  <a:pt x="2062" y="556712"/>
                  <a:pt x="0" y="502531"/>
                </a:cubicBezTo>
                <a:cubicBezTo>
                  <a:pt x="-2301" y="352338"/>
                  <a:pt x="4073" y="234810"/>
                  <a:pt x="0" y="100509"/>
                </a:cubicBezTo>
                <a:close/>
              </a:path>
            </a:pathLst>
          </a:custGeom>
          <a:solidFill>
            <a:srgbClr val="5178AF">
              <a:alpha val="86376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INCI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3F53D85-554F-6C2E-520E-F364A45336B7}"/>
              </a:ext>
            </a:extLst>
          </p:cNvPr>
          <p:cNvSpPr/>
          <p:nvPr/>
        </p:nvSpPr>
        <p:spPr>
          <a:xfrm>
            <a:off x="8000456" y="5280580"/>
            <a:ext cx="2460270" cy="852593"/>
          </a:xfrm>
          <a:custGeom>
            <a:avLst/>
            <a:gdLst>
              <a:gd name="connsiteX0" fmla="*/ 0 w 2460270"/>
              <a:gd name="connsiteY0" fmla="*/ 142102 h 852593"/>
              <a:gd name="connsiteX1" fmla="*/ 142102 w 2460270"/>
              <a:gd name="connsiteY1" fmla="*/ 0 h 852593"/>
              <a:gd name="connsiteX2" fmla="*/ 707879 w 2460270"/>
              <a:gd name="connsiteY2" fmla="*/ 0 h 852593"/>
              <a:gd name="connsiteX3" fmla="*/ 1208374 w 2460270"/>
              <a:gd name="connsiteY3" fmla="*/ 0 h 852593"/>
              <a:gd name="connsiteX4" fmla="*/ 1795912 w 2460270"/>
              <a:gd name="connsiteY4" fmla="*/ 0 h 852593"/>
              <a:gd name="connsiteX5" fmla="*/ 2318168 w 2460270"/>
              <a:gd name="connsiteY5" fmla="*/ 0 h 852593"/>
              <a:gd name="connsiteX6" fmla="*/ 2460270 w 2460270"/>
              <a:gd name="connsiteY6" fmla="*/ 142102 h 852593"/>
              <a:gd name="connsiteX7" fmla="*/ 2460270 w 2460270"/>
              <a:gd name="connsiteY7" fmla="*/ 710491 h 852593"/>
              <a:gd name="connsiteX8" fmla="*/ 2318168 w 2460270"/>
              <a:gd name="connsiteY8" fmla="*/ 852593 h 852593"/>
              <a:gd name="connsiteX9" fmla="*/ 1730630 w 2460270"/>
              <a:gd name="connsiteY9" fmla="*/ 852593 h 852593"/>
              <a:gd name="connsiteX10" fmla="*/ 1164853 w 2460270"/>
              <a:gd name="connsiteY10" fmla="*/ 852593 h 852593"/>
              <a:gd name="connsiteX11" fmla="*/ 664358 w 2460270"/>
              <a:gd name="connsiteY11" fmla="*/ 852593 h 852593"/>
              <a:gd name="connsiteX12" fmla="*/ 142102 w 2460270"/>
              <a:gd name="connsiteY12" fmla="*/ 852593 h 852593"/>
              <a:gd name="connsiteX13" fmla="*/ 0 w 2460270"/>
              <a:gd name="connsiteY13" fmla="*/ 710491 h 852593"/>
              <a:gd name="connsiteX14" fmla="*/ 0 w 2460270"/>
              <a:gd name="connsiteY14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60270" h="852593" fill="none" extrusionOk="0">
                <a:moveTo>
                  <a:pt x="0" y="142102"/>
                </a:moveTo>
                <a:cubicBezTo>
                  <a:pt x="-991" y="61600"/>
                  <a:pt x="63989" y="-4978"/>
                  <a:pt x="142102" y="0"/>
                </a:cubicBezTo>
                <a:cubicBezTo>
                  <a:pt x="410830" y="-45665"/>
                  <a:pt x="579951" y="37022"/>
                  <a:pt x="707879" y="0"/>
                </a:cubicBezTo>
                <a:cubicBezTo>
                  <a:pt x="835807" y="-37022"/>
                  <a:pt x="963656" y="7017"/>
                  <a:pt x="1208374" y="0"/>
                </a:cubicBezTo>
                <a:cubicBezTo>
                  <a:pt x="1453093" y="-7017"/>
                  <a:pt x="1529469" y="16327"/>
                  <a:pt x="1795912" y="0"/>
                </a:cubicBezTo>
                <a:cubicBezTo>
                  <a:pt x="2062355" y="-16327"/>
                  <a:pt x="2149179" y="11454"/>
                  <a:pt x="2318168" y="0"/>
                </a:cubicBezTo>
                <a:cubicBezTo>
                  <a:pt x="2406961" y="20417"/>
                  <a:pt x="2442756" y="72857"/>
                  <a:pt x="2460270" y="142102"/>
                </a:cubicBezTo>
                <a:cubicBezTo>
                  <a:pt x="2503425" y="338633"/>
                  <a:pt x="2435765" y="434734"/>
                  <a:pt x="2460270" y="710491"/>
                </a:cubicBezTo>
                <a:cubicBezTo>
                  <a:pt x="2463457" y="779171"/>
                  <a:pt x="2400609" y="856875"/>
                  <a:pt x="2318168" y="852593"/>
                </a:cubicBezTo>
                <a:cubicBezTo>
                  <a:pt x="2157096" y="875383"/>
                  <a:pt x="1882022" y="811046"/>
                  <a:pt x="1730630" y="852593"/>
                </a:cubicBezTo>
                <a:cubicBezTo>
                  <a:pt x="1579238" y="894140"/>
                  <a:pt x="1408882" y="820034"/>
                  <a:pt x="1164853" y="852593"/>
                </a:cubicBezTo>
                <a:cubicBezTo>
                  <a:pt x="920824" y="885152"/>
                  <a:pt x="876865" y="850832"/>
                  <a:pt x="664358" y="852593"/>
                </a:cubicBezTo>
                <a:cubicBezTo>
                  <a:pt x="451852" y="854354"/>
                  <a:pt x="255961" y="833119"/>
                  <a:pt x="142102" y="852593"/>
                </a:cubicBezTo>
                <a:cubicBezTo>
                  <a:pt x="59640" y="856623"/>
                  <a:pt x="-8176" y="806469"/>
                  <a:pt x="0" y="710491"/>
                </a:cubicBezTo>
                <a:cubicBezTo>
                  <a:pt x="-49625" y="428013"/>
                  <a:pt x="27941" y="306848"/>
                  <a:pt x="0" y="142102"/>
                </a:cubicBezTo>
                <a:close/>
              </a:path>
              <a:path w="2460270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278332" y="-43481"/>
                  <a:pt x="462731" y="15353"/>
                  <a:pt x="729640" y="0"/>
                </a:cubicBezTo>
                <a:cubicBezTo>
                  <a:pt x="996549" y="-15353"/>
                  <a:pt x="1056619" y="12430"/>
                  <a:pt x="1251896" y="0"/>
                </a:cubicBezTo>
                <a:cubicBezTo>
                  <a:pt x="1447173" y="-12430"/>
                  <a:pt x="1531342" y="44580"/>
                  <a:pt x="1752391" y="0"/>
                </a:cubicBezTo>
                <a:cubicBezTo>
                  <a:pt x="1973440" y="-44580"/>
                  <a:pt x="2193769" y="8855"/>
                  <a:pt x="2318168" y="0"/>
                </a:cubicBezTo>
                <a:cubicBezTo>
                  <a:pt x="2404397" y="-15946"/>
                  <a:pt x="2453866" y="62640"/>
                  <a:pt x="2460270" y="142102"/>
                </a:cubicBezTo>
                <a:cubicBezTo>
                  <a:pt x="2481495" y="370859"/>
                  <a:pt x="2397426" y="531669"/>
                  <a:pt x="2460270" y="710491"/>
                </a:cubicBezTo>
                <a:cubicBezTo>
                  <a:pt x="2454333" y="798794"/>
                  <a:pt x="2384273" y="838239"/>
                  <a:pt x="2318168" y="852593"/>
                </a:cubicBezTo>
                <a:cubicBezTo>
                  <a:pt x="2129793" y="864972"/>
                  <a:pt x="2000852" y="801334"/>
                  <a:pt x="1817673" y="852593"/>
                </a:cubicBezTo>
                <a:cubicBezTo>
                  <a:pt x="1634495" y="903852"/>
                  <a:pt x="1415374" y="846064"/>
                  <a:pt x="1273656" y="852593"/>
                </a:cubicBezTo>
                <a:cubicBezTo>
                  <a:pt x="1131938" y="859122"/>
                  <a:pt x="952016" y="802627"/>
                  <a:pt x="751400" y="852593"/>
                </a:cubicBezTo>
                <a:cubicBezTo>
                  <a:pt x="550784" y="902559"/>
                  <a:pt x="387368" y="805854"/>
                  <a:pt x="142102" y="852593"/>
                </a:cubicBezTo>
                <a:cubicBezTo>
                  <a:pt x="69515" y="845276"/>
                  <a:pt x="-14443" y="783389"/>
                  <a:pt x="0" y="710491"/>
                </a:cubicBezTo>
                <a:cubicBezTo>
                  <a:pt x="-44102" y="466731"/>
                  <a:pt x="44135" y="264204"/>
                  <a:pt x="0" y="142102"/>
                </a:cubicBezTo>
                <a:close/>
              </a:path>
            </a:pathLst>
          </a:custGeom>
          <a:solidFill>
            <a:srgbClr val="7E65A9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Perturbateurs endocriniens 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67B2898-45B0-F9F1-6319-28C5467540B7}"/>
              </a:ext>
            </a:extLst>
          </p:cNvPr>
          <p:cNvSpPr/>
          <p:nvPr/>
        </p:nvSpPr>
        <p:spPr>
          <a:xfrm>
            <a:off x="7406246" y="2334551"/>
            <a:ext cx="2859497" cy="852593"/>
          </a:xfrm>
          <a:custGeom>
            <a:avLst/>
            <a:gdLst>
              <a:gd name="connsiteX0" fmla="*/ 0 w 2859497"/>
              <a:gd name="connsiteY0" fmla="*/ 142102 h 852593"/>
              <a:gd name="connsiteX1" fmla="*/ 142102 w 2859497"/>
              <a:gd name="connsiteY1" fmla="*/ 0 h 852593"/>
              <a:gd name="connsiteX2" fmla="*/ 605655 w 2859497"/>
              <a:gd name="connsiteY2" fmla="*/ 0 h 852593"/>
              <a:gd name="connsiteX3" fmla="*/ 1120713 w 2859497"/>
              <a:gd name="connsiteY3" fmla="*/ 0 h 852593"/>
              <a:gd name="connsiteX4" fmla="*/ 1584266 w 2859497"/>
              <a:gd name="connsiteY4" fmla="*/ 0 h 852593"/>
              <a:gd name="connsiteX5" fmla="*/ 2099325 w 2859497"/>
              <a:gd name="connsiteY5" fmla="*/ 0 h 852593"/>
              <a:gd name="connsiteX6" fmla="*/ 2717395 w 2859497"/>
              <a:gd name="connsiteY6" fmla="*/ 0 h 852593"/>
              <a:gd name="connsiteX7" fmla="*/ 2859497 w 2859497"/>
              <a:gd name="connsiteY7" fmla="*/ 142102 h 852593"/>
              <a:gd name="connsiteX8" fmla="*/ 2859497 w 2859497"/>
              <a:gd name="connsiteY8" fmla="*/ 710491 h 852593"/>
              <a:gd name="connsiteX9" fmla="*/ 2717395 w 2859497"/>
              <a:gd name="connsiteY9" fmla="*/ 852593 h 852593"/>
              <a:gd name="connsiteX10" fmla="*/ 2228089 w 2859497"/>
              <a:gd name="connsiteY10" fmla="*/ 852593 h 852593"/>
              <a:gd name="connsiteX11" fmla="*/ 1790290 w 2859497"/>
              <a:gd name="connsiteY11" fmla="*/ 852593 h 852593"/>
              <a:gd name="connsiteX12" fmla="*/ 1249478 w 2859497"/>
              <a:gd name="connsiteY12" fmla="*/ 852593 h 852593"/>
              <a:gd name="connsiteX13" fmla="*/ 785925 w 2859497"/>
              <a:gd name="connsiteY13" fmla="*/ 852593 h 852593"/>
              <a:gd name="connsiteX14" fmla="*/ 142102 w 2859497"/>
              <a:gd name="connsiteY14" fmla="*/ 852593 h 852593"/>
              <a:gd name="connsiteX15" fmla="*/ 0 w 2859497"/>
              <a:gd name="connsiteY15" fmla="*/ 710491 h 852593"/>
              <a:gd name="connsiteX16" fmla="*/ 0 w 2859497"/>
              <a:gd name="connsiteY16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59497" h="852593" fill="none" extrusionOk="0">
                <a:moveTo>
                  <a:pt x="0" y="142102"/>
                </a:moveTo>
                <a:cubicBezTo>
                  <a:pt x="-6420" y="75099"/>
                  <a:pt x="66402" y="2066"/>
                  <a:pt x="142102" y="0"/>
                </a:cubicBezTo>
                <a:cubicBezTo>
                  <a:pt x="259073" y="-26319"/>
                  <a:pt x="501604" y="30008"/>
                  <a:pt x="605655" y="0"/>
                </a:cubicBezTo>
                <a:cubicBezTo>
                  <a:pt x="709706" y="-30008"/>
                  <a:pt x="956014" y="38986"/>
                  <a:pt x="1120713" y="0"/>
                </a:cubicBezTo>
                <a:cubicBezTo>
                  <a:pt x="1285412" y="-38986"/>
                  <a:pt x="1434347" y="31128"/>
                  <a:pt x="1584266" y="0"/>
                </a:cubicBezTo>
                <a:cubicBezTo>
                  <a:pt x="1734185" y="-31128"/>
                  <a:pt x="1963020" y="49191"/>
                  <a:pt x="2099325" y="0"/>
                </a:cubicBezTo>
                <a:cubicBezTo>
                  <a:pt x="2235630" y="-49191"/>
                  <a:pt x="2502631" y="16822"/>
                  <a:pt x="2717395" y="0"/>
                </a:cubicBezTo>
                <a:cubicBezTo>
                  <a:pt x="2799063" y="-9801"/>
                  <a:pt x="2863457" y="67903"/>
                  <a:pt x="2859497" y="142102"/>
                </a:cubicBezTo>
                <a:cubicBezTo>
                  <a:pt x="2878625" y="348818"/>
                  <a:pt x="2851567" y="570689"/>
                  <a:pt x="2859497" y="710491"/>
                </a:cubicBezTo>
                <a:cubicBezTo>
                  <a:pt x="2859121" y="781171"/>
                  <a:pt x="2800737" y="855655"/>
                  <a:pt x="2717395" y="852593"/>
                </a:cubicBezTo>
                <a:cubicBezTo>
                  <a:pt x="2573803" y="887419"/>
                  <a:pt x="2408586" y="805364"/>
                  <a:pt x="2228089" y="852593"/>
                </a:cubicBezTo>
                <a:cubicBezTo>
                  <a:pt x="2047592" y="899822"/>
                  <a:pt x="1889598" y="845000"/>
                  <a:pt x="1790290" y="852593"/>
                </a:cubicBezTo>
                <a:cubicBezTo>
                  <a:pt x="1690982" y="860186"/>
                  <a:pt x="1398119" y="845693"/>
                  <a:pt x="1249478" y="852593"/>
                </a:cubicBezTo>
                <a:cubicBezTo>
                  <a:pt x="1100837" y="859493"/>
                  <a:pt x="880739" y="829010"/>
                  <a:pt x="785925" y="852593"/>
                </a:cubicBezTo>
                <a:cubicBezTo>
                  <a:pt x="691111" y="876176"/>
                  <a:pt x="357698" y="790396"/>
                  <a:pt x="142102" y="852593"/>
                </a:cubicBezTo>
                <a:cubicBezTo>
                  <a:pt x="65416" y="844759"/>
                  <a:pt x="-12609" y="788566"/>
                  <a:pt x="0" y="710491"/>
                </a:cubicBezTo>
                <a:cubicBezTo>
                  <a:pt x="-9160" y="450296"/>
                  <a:pt x="56393" y="404298"/>
                  <a:pt x="0" y="142102"/>
                </a:cubicBezTo>
                <a:close/>
              </a:path>
              <a:path w="2859497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331018" y="-64419"/>
                  <a:pt x="509924" y="40295"/>
                  <a:pt x="708666" y="0"/>
                </a:cubicBezTo>
                <a:cubicBezTo>
                  <a:pt x="907408" y="-40295"/>
                  <a:pt x="1036654" y="7679"/>
                  <a:pt x="1197972" y="0"/>
                </a:cubicBezTo>
                <a:cubicBezTo>
                  <a:pt x="1359290" y="-7679"/>
                  <a:pt x="1550477" y="16177"/>
                  <a:pt x="1661525" y="0"/>
                </a:cubicBezTo>
                <a:cubicBezTo>
                  <a:pt x="1772573" y="-16177"/>
                  <a:pt x="2050527" y="50451"/>
                  <a:pt x="2202336" y="0"/>
                </a:cubicBezTo>
                <a:cubicBezTo>
                  <a:pt x="2354145" y="-50451"/>
                  <a:pt x="2503766" y="52748"/>
                  <a:pt x="2717395" y="0"/>
                </a:cubicBezTo>
                <a:cubicBezTo>
                  <a:pt x="2804293" y="-13698"/>
                  <a:pt x="2851151" y="70955"/>
                  <a:pt x="2859497" y="142102"/>
                </a:cubicBezTo>
                <a:cubicBezTo>
                  <a:pt x="2884396" y="346796"/>
                  <a:pt x="2841640" y="485054"/>
                  <a:pt x="2859497" y="710491"/>
                </a:cubicBezTo>
                <a:cubicBezTo>
                  <a:pt x="2877001" y="793181"/>
                  <a:pt x="2786422" y="851064"/>
                  <a:pt x="2717395" y="852593"/>
                </a:cubicBezTo>
                <a:cubicBezTo>
                  <a:pt x="2529650" y="864360"/>
                  <a:pt x="2308610" y="844243"/>
                  <a:pt x="2202336" y="852593"/>
                </a:cubicBezTo>
                <a:cubicBezTo>
                  <a:pt x="2096062" y="860943"/>
                  <a:pt x="1907003" y="833495"/>
                  <a:pt x="1713031" y="852593"/>
                </a:cubicBezTo>
                <a:cubicBezTo>
                  <a:pt x="1519059" y="871691"/>
                  <a:pt x="1398244" y="814193"/>
                  <a:pt x="1146466" y="852593"/>
                </a:cubicBezTo>
                <a:cubicBezTo>
                  <a:pt x="894689" y="890993"/>
                  <a:pt x="742430" y="799419"/>
                  <a:pt x="579902" y="852593"/>
                </a:cubicBezTo>
                <a:cubicBezTo>
                  <a:pt x="417374" y="905767"/>
                  <a:pt x="248374" y="827982"/>
                  <a:pt x="142102" y="852593"/>
                </a:cubicBezTo>
                <a:cubicBezTo>
                  <a:pt x="60432" y="849588"/>
                  <a:pt x="-9475" y="774807"/>
                  <a:pt x="0" y="710491"/>
                </a:cubicBezTo>
                <a:cubicBezTo>
                  <a:pt x="-27731" y="509458"/>
                  <a:pt x="67657" y="300317"/>
                  <a:pt x="0" y="142102"/>
                </a:cubicBezTo>
                <a:close/>
              </a:path>
            </a:pathLst>
          </a:custGeom>
          <a:solidFill>
            <a:srgbClr val="6B92C2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Dioxyde de Titane</a:t>
            </a:r>
            <a:endParaRPr lang="fr-FR" sz="1600" dirty="0"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E1EBAF1-3F6E-E04C-240F-35E7207098CC}"/>
              </a:ext>
            </a:extLst>
          </p:cNvPr>
          <p:cNvSpPr/>
          <p:nvPr/>
        </p:nvSpPr>
        <p:spPr>
          <a:xfrm>
            <a:off x="2694809" y="4595167"/>
            <a:ext cx="2020340" cy="957009"/>
          </a:xfrm>
          <a:custGeom>
            <a:avLst/>
            <a:gdLst>
              <a:gd name="connsiteX0" fmla="*/ 0 w 2020340"/>
              <a:gd name="connsiteY0" fmla="*/ 159505 h 957009"/>
              <a:gd name="connsiteX1" fmla="*/ 159505 w 2020340"/>
              <a:gd name="connsiteY1" fmla="*/ 0 h 957009"/>
              <a:gd name="connsiteX2" fmla="*/ 743628 w 2020340"/>
              <a:gd name="connsiteY2" fmla="*/ 0 h 957009"/>
              <a:gd name="connsiteX3" fmla="*/ 1276712 w 2020340"/>
              <a:gd name="connsiteY3" fmla="*/ 0 h 957009"/>
              <a:gd name="connsiteX4" fmla="*/ 1860835 w 2020340"/>
              <a:gd name="connsiteY4" fmla="*/ 0 h 957009"/>
              <a:gd name="connsiteX5" fmla="*/ 2020340 w 2020340"/>
              <a:gd name="connsiteY5" fmla="*/ 159505 h 957009"/>
              <a:gd name="connsiteX6" fmla="*/ 2020340 w 2020340"/>
              <a:gd name="connsiteY6" fmla="*/ 465745 h 957009"/>
              <a:gd name="connsiteX7" fmla="*/ 2020340 w 2020340"/>
              <a:gd name="connsiteY7" fmla="*/ 797504 h 957009"/>
              <a:gd name="connsiteX8" fmla="*/ 1860835 w 2020340"/>
              <a:gd name="connsiteY8" fmla="*/ 957009 h 957009"/>
              <a:gd name="connsiteX9" fmla="*/ 1259698 w 2020340"/>
              <a:gd name="connsiteY9" fmla="*/ 957009 h 957009"/>
              <a:gd name="connsiteX10" fmla="*/ 675575 w 2020340"/>
              <a:gd name="connsiteY10" fmla="*/ 957009 h 957009"/>
              <a:gd name="connsiteX11" fmla="*/ 159505 w 2020340"/>
              <a:gd name="connsiteY11" fmla="*/ 957009 h 957009"/>
              <a:gd name="connsiteX12" fmla="*/ 0 w 2020340"/>
              <a:gd name="connsiteY12" fmla="*/ 797504 h 957009"/>
              <a:gd name="connsiteX13" fmla="*/ 0 w 2020340"/>
              <a:gd name="connsiteY13" fmla="*/ 478505 h 957009"/>
              <a:gd name="connsiteX14" fmla="*/ 0 w 2020340"/>
              <a:gd name="connsiteY14" fmla="*/ 159505 h 95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0340" h="957009" fill="none" extrusionOk="0">
                <a:moveTo>
                  <a:pt x="0" y="159505"/>
                </a:moveTo>
                <a:cubicBezTo>
                  <a:pt x="-8539" y="54007"/>
                  <a:pt x="73136" y="-23303"/>
                  <a:pt x="159505" y="0"/>
                </a:cubicBezTo>
                <a:cubicBezTo>
                  <a:pt x="435021" y="-61986"/>
                  <a:pt x="524639" y="41949"/>
                  <a:pt x="743628" y="0"/>
                </a:cubicBezTo>
                <a:cubicBezTo>
                  <a:pt x="962617" y="-41949"/>
                  <a:pt x="1138361" y="25384"/>
                  <a:pt x="1276712" y="0"/>
                </a:cubicBezTo>
                <a:cubicBezTo>
                  <a:pt x="1415063" y="-25384"/>
                  <a:pt x="1608773" y="59614"/>
                  <a:pt x="1860835" y="0"/>
                </a:cubicBezTo>
                <a:cubicBezTo>
                  <a:pt x="1973126" y="-5120"/>
                  <a:pt x="2021691" y="84247"/>
                  <a:pt x="2020340" y="159505"/>
                </a:cubicBezTo>
                <a:cubicBezTo>
                  <a:pt x="2041777" y="293534"/>
                  <a:pt x="2017012" y="400787"/>
                  <a:pt x="2020340" y="465745"/>
                </a:cubicBezTo>
                <a:cubicBezTo>
                  <a:pt x="2023668" y="530703"/>
                  <a:pt x="1993838" y="662052"/>
                  <a:pt x="2020340" y="797504"/>
                </a:cubicBezTo>
                <a:cubicBezTo>
                  <a:pt x="2022399" y="879264"/>
                  <a:pt x="1955463" y="964076"/>
                  <a:pt x="1860835" y="957009"/>
                </a:cubicBezTo>
                <a:cubicBezTo>
                  <a:pt x="1706790" y="1009468"/>
                  <a:pt x="1420628" y="916066"/>
                  <a:pt x="1259698" y="957009"/>
                </a:cubicBezTo>
                <a:cubicBezTo>
                  <a:pt x="1098768" y="997952"/>
                  <a:pt x="948651" y="942823"/>
                  <a:pt x="675575" y="957009"/>
                </a:cubicBezTo>
                <a:cubicBezTo>
                  <a:pt x="402499" y="971195"/>
                  <a:pt x="333660" y="909817"/>
                  <a:pt x="159505" y="957009"/>
                </a:cubicBezTo>
                <a:cubicBezTo>
                  <a:pt x="64023" y="980048"/>
                  <a:pt x="-7822" y="860963"/>
                  <a:pt x="0" y="797504"/>
                </a:cubicBezTo>
                <a:cubicBezTo>
                  <a:pt x="-6195" y="714401"/>
                  <a:pt x="16186" y="553567"/>
                  <a:pt x="0" y="478505"/>
                </a:cubicBezTo>
                <a:cubicBezTo>
                  <a:pt x="-16186" y="403443"/>
                  <a:pt x="30958" y="255562"/>
                  <a:pt x="0" y="159505"/>
                </a:cubicBezTo>
                <a:close/>
              </a:path>
              <a:path w="2020340" h="957009" stroke="0" extrusionOk="0">
                <a:moveTo>
                  <a:pt x="0" y="159505"/>
                </a:moveTo>
                <a:cubicBezTo>
                  <a:pt x="-13384" y="63157"/>
                  <a:pt x="47115" y="9119"/>
                  <a:pt x="159505" y="0"/>
                </a:cubicBezTo>
                <a:cubicBezTo>
                  <a:pt x="404427" y="-46709"/>
                  <a:pt x="492523" y="5327"/>
                  <a:pt x="760642" y="0"/>
                </a:cubicBezTo>
                <a:cubicBezTo>
                  <a:pt x="1028761" y="-5327"/>
                  <a:pt x="1168095" y="56246"/>
                  <a:pt x="1310738" y="0"/>
                </a:cubicBezTo>
                <a:cubicBezTo>
                  <a:pt x="1453381" y="-56246"/>
                  <a:pt x="1713673" y="51018"/>
                  <a:pt x="1860835" y="0"/>
                </a:cubicBezTo>
                <a:cubicBezTo>
                  <a:pt x="1944263" y="-15023"/>
                  <a:pt x="2026494" y="48641"/>
                  <a:pt x="2020340" y="159505"/>
                </a:cubicBezTo>
                <a:cubicBezTo>
                  <a:pt x="2053333" y="252428"/>
                  <a:pt x="1992707" y="355721"/>
                  <a:pt x="2020340" y="465745"/>
                </a:cubicBezTo>
                <a:cubicBezTo>
                  <a:pt x="2047973" y="575769"/>
                  <a:pt x="1989332" y="686122"/>
                  <a:pt x="2020340" y="797504"/>
                </a:cubicBezTo>
                <a:cubicBezTo>
                  <a:pt x="2019039" y="887749"/>
                  <a:pt x="1940053" y="946717"/>
                  <a:pt x="1860835" y="957009"/>
                </a:cubicBezTo>
                <a:cubicBezTo>
                  <a:pt x="1613686" y="983100"/>
                  <a:pt x="1527854" y="897611"/>
                  <a:pt x="1327752" y="957009"/>
                </a:cubicBezTo>
                <a:cubicBezTo>
                  <a:pt x="1127650" y="1016407"/>
                  <a:pt x="1017185" y="945833"/>
                  <a:pt x="760642" y="957009"/>
                </a:cubicBezTo>
                <a:cubicBezTo>
                  <a:pt x="504099" y="968185"/>
                  <a:pt x="386066" y="918242"/>
                  <a:pt x="159505" y="957009"/>
                </a:cubicBezTo>
                <a:cubicBezTo>
                  <a:pt x="72875" y="958800"/>
                  <a:pt x="11117" y="875863"/>
                  <a:pt x="0" y="797504"/>
                </a:cubicBezTo>
                <a:cubicBezTo>
                  <a:pt x="-34512" y="704424"/>
                  <a:pt x="28504" y="575643"/>
                  <a:pt x="0" y="478505"/>
                </a:cubicBezTo>
                <a:cubicBezTo>
                  <a:pt x="-28504" y="381367"/>
                  <a:pt x="26523" y="287359"/>
                  <a:pt x="0" y="159505"/>
                </a:cubicBezTo>
                <a:close/>
              </a:path>
            </a:pathLst>
          </a:custGeom>
          <a:solidFill>
            <a:srgbClr val="5178AF">
              <a:alpha val="86376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de Cancers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CD08AE-88DE-B8A8-EEE6-5DB06A7F5AE2}"/>
              </a:ext>
            </a:extLst>
          </p:cNvPr>
          <p:cNvSpPr/>
          <p:nvPr/>
        </p:nvSpPr>
        <p:spPr>
          <a:xfrm>
            <a:off x="5752633" y="2999278"/>
            <a:ext cx="1144900" cy="947906"/>
          </a:xfrm>
          <a:custGeom>
            <a:avLst/>
            <a:gdLst>
              <a:gd name="connsiteX0" fmla="*/ 0 w 1144900"/>
              <a:gd name="connsiteY0" fmla="*/ 157987 h 947906"/>
              <a:gd name="connsiteX1" fmla="*/ 157987 w 1144900"/>
              <a:gd name="connsiteY1" fmla="*/ 0 h 947906"/>
              <a:gd name="connsiteX2" fmla="*/ 580739 w 1144900"/>
              <a:gd name="connsiteY2" fmla="*/ 0 h 947906"/>
              <a:gd name="connsiteX3" fmla="*/ 986913 w 1144900"/>
              <a:gd name="connsiteY3" fmla="*/ 0 h 947906"/>
              <a:gd name="connsiteX4" fmla="*/ 1144900 w 1144900"/>
              <a:gd name="connsiteY4" fmla="*/ 157987 h 947906"/>
              <a:gd name="connsiteX5" fmla="*/ 1144900 w 1144900"/>
              <a:gd name="connsiteY5" fmla="*/ 461314 h 947906"/>
              <a:gd name="connsiteX6" fmla="*/ 1144900 w 1144900"/>
              <a:gd name="connsiteY6" fmla="*/ 789919 h 947906"/>
              <a:gd name="connsiteX7" fmla="*/ 986913 w 1144900"/>
              <a:gd name="connsiteY7" fmla="*/ 947906 h 947906"/>
              <a:gd name="connsiteX8" fmla="*/ 564161 w 1144900"/>
              <a:gd name="connsiteY8" fmla="*/ 947906 h 947906"/>
              <a:gd name="connsiteX9" fmla="*/ 157987 w 1144900"/>
              <a:gd name="connsiteY9" fmla="*/ 947906 h 947906"/>
              <a:gd name="connsiteX10" fmla="*/ 0 w 1144900"/>
              <a:gd name="connsiteY10" fmla="*/ 789919 h 947906"/>
              <a:gd name="connsiteX11" fmla="*/ 0 w 1144900"/>
              <a:gd name="connsiteY11" fmla="*/ 467634 h 947906"/>
              <a:gd name="connsiteX12" fmla="*/ 0 w 1144900"/>
              <a:gd name="connsiteY12" fmla="*/ 157987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900" h="947906" fill="none" extrusionOk="0">
                <a:moveTo>
                  <a:pt x="0" y="157987"/>
                </a:moveTo>
                <a:cubicBezTo>
                  <a:pt x="-6788" y="71848"/>
                  <a:pt x="61828" y="-6144"/>
                  <a:pt x="157987" y="0"/>
                </a:cubicBezTo>
                <a:cubicBezTo>
                  <a:pt x="325628" y="-31992"/>
                  <a:pt x="424535" y="5418"/>
                  <a:pt x="580739" y="0"/>
                </a:cubicBezTo>
                <a:cubicBezTo>
                  <a:pt x="736943" y="-5418"/>
                  <a:pt x="845525" y="17340"/>
                  <a:pt x="986913" y="0"/>
                </a:cubicBezTo>
                <a:cubicBezTo>
                  <a:pt x="1072536" y="2916"/>
                  <a:pt x="1147642" y="72771"/>
                  <a:pt x="1144900" y="157987"/>
                </a:cubicBezTo>
                <a:cubicBezTo>
                  <a:pt x="1147981" y="241629"/>
                  <a:pt x="1124682" y="395979"/>
                  <a:pt x="1144900" y="461314"/>
                </a:cubicBezTo>
                <a:cubicBezTo>
                  <a:pt x="1165118" y="526649"/>
                  <a:pt x="1121557" y="690896"/>
                  <a:pt x="1144900" y="789919"/>
                </a:cubicBezTo>
                <a:cubicBezTo>
                  <a:pt x="1153642" y="894482"/>
                  <a:pt x="1057724" y="956577"/>
                  <a:pt x="986913" y="947906"/>
                </a:cubicBezTo>
                <a:cubicBezTo>
                  <a:pt x="847248" y="949806"/>
                  <a:pt x="660383" y="937804"/>
                  <a:pt x="564161" y="947906"/>
                </a:cubicBezTo>
                <a:cubicBezTo>
                  <a:pt x="467939" y="958008"/>
                  <a:pt x="289313" y="922213"/>
                  <a:pt x="157987" y="947906"/>
                </a:cubicBezTo>
                <a:cubicBezTo>
                  <a:pt x="67173" y="955052"/>
                  <a:pt x="-7849" y="866758"/>
                  <a:pt x="0" y="789919"/>
                </a:cubicBezTo>
                <a:cubicBezTo>
                  <a:pt x="-12889" y="677368"/>
                  <a:pt x="5163" y="615637"/>
                  <a:pt x="0" y="467634"/>
                </a:cubicBezTo>
                <a:cubicBezTo>
                  <a:pt x="-5163" y="319631"/>
                  <a:pt x="30824" y="242403"/>
                  <a:pt x="0" y="157987"/>
                </a:cubicBezTo>
                <a:close/>
              </a:path>
              <a:path w="1144900" h="947906" stroke="0" extrusionOk="0">
                <a:moveTo>
                  <a:pt x="0" y="157987"/>
                </a:moveTo>
                <a:cubicBezTo>
                  <a:pt x="-10856" y="64037"/>
                  <a:pt x="50097" y="7745"/>
                  <a:pt x="157987" y="0"/>
                </a:cubicBezTo>
                <a:cubicBezTo>
                  <a:pt x="373113" y="-37107"/>
                  <a:pt x="374024" y="44112"/>
                  <a:pt x="589029" y="0"/>
                </a:cubicBezTo>
                <a:cubicBezTo>
                  <a:pt x="804034" y="-44112"/>
                  <a:pt x="854298" y="21813"/>
                  <a:pt x="986913" y="0"/>
                </a:cubicBezTo>
                <a:cubicBezTo>
                  <a:pt x="1053530" y="-11291"/>
                  <a:pt x="1157357" y="76685"/>
                  <a:pt x="1144900" y="157987"/>
                </a:cubicBezTo>
                <a:cubicBezTo>
                  <a:pt x="1179682" y="299964"/>
                  <a:pt x="1124633" y="332795"/>
                  <a:pt x="1144900" y="461314"/>
                </a:cubicBezTo>
                <a:cubicBezTo>
                  <a:pt x="1165167" y="589833"/>
                  <a:pt x="1139422" y="651999"/>
                  <a:pt x="1144900" y="789919"/>
                </a:cubicBezTo>
                <a:cubicBezTo>
                  <a:pt x="1143838" y="867046"/>
                  <a:pt x="1071578" y="951504"/>
                  <a:pt x="986913" y="947906"/>
                </a:cubicBezTo>
                <a:cubicBezTo>
                  <a:pt x="898338" y="948806"/>
                  <a:pt x="704288" y="937096"/>
                  <a:pt x="589029" y="947906"/>
                </a:cubicBezTo>
                <a:cubicBezTo>
                  <a:pt x="473770" y="958716"/>
                  <a:pt x="308881" y="916156"/>
                  <a:pt x="157987" y="947906"/>
                </a:cubicBezTo>
                <a:cubicBezTo>
                  <a:pt x="79203" y="960515"/>
                  <a:pt x="853" y="886007"/>
                  <a:pt x="0" y="789919"/>
                </a:cubicBezTo>
                <a:cubicBezTo>
                  <a:pt x="-2741" y="689263"/>
                  <a:pt x="25905" y="592057"/>
                  <a:pt x="0" y="492911"/>
                </a:cubicBezTo>
                <a:cubicBezTo>
                  <a:pt x="-25905" y="393765"/>
                  <a:pt x="30677" y="263507"/>
                  <a:pt x="0" y="157987"/>
                </a:cubicBezTo>
                <a:close/>
              </a:path>
            </a:pathLst>
          </a:custGeom>
          <a:solidFill>
            <a:srgbClr val="7E65A9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Zinc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71D367A-CFD1-D80B-4A67-94D39322B0D3}"/>
              </a:ext>
            </a:extLst>
          </p:cNvPr>
          <p:cNvSpPr/>
          <p:nvPr/>
        </p:nvSpPr>
        <p:spPr>
          <a:xfrm>
            <a:off x="9798772" y="3498559"/>
            <a:ext cx="1654141" cy="744590"/>
          </a:xfrm>
          <a:custGeom>
            <a:avLst/>
            <a:gdLst>
              <a:gd name="connsiteX0" fmla="*/ 0 w 1654141"/>
              <a:gd name="connsiteY0" fmla="*/ 124101 h 744590"/>
              <a:gd name="connsiteX1" fmla="*/ 124101 w 1654141"/>
              <a:gd name="connsiteY1" fmla="*/ 0 h 744590"/>
              <a:gd name="connsiteX2" fmla="*/ 606807 w 1654141"/>
              <a:gd name="connsiteY2" fmla="*/ 0 h 744590"/>
              <a:gd name="connsiteX3" fmla="*/ 1075453 w 1654141"/>
              <a:gd name="connsiteY3" fmla="*/ 0 h 744590"/>
              <a:gd name="connsiteX4" fmla="*/ 1530040 w 1654141"/>
              <a:gd name="connsiteY4" fmla="*/ 0 h 744590"/>
              <a:gd name="connsiteX5" fmla="*/ 1654141 w 1654141"/>
              <a:gd name="connsiteY5" fmla="*/ 124101 h 744590"/>
              <a:gd name="connsiteX6" fmla="*/ 1654141 w 1654141"/>
              <a:gd name="connsiteY6" fmla="*/ 620489 h 744590"/>
              <a:gd name="connsiteX7" fmla="*/ 1530040 w 1654141"/>
              <a:gd name="connsiteY7" fmla="*/ 744590 h 744590"/>
              <a:gd name="connsiteX8" fmla="*/ 1047334 w 1654141"/>
              <a:gd name="connsiteY8" fmla="*/ 744590 h 744590"/>
              <a:gd name="connsiteX9" fmla="*/ 620866 w 1654141"/>
              <a:gd name="connsiteY9" fmla="*/ 744590 h 744590"/>
              <a:gd name="connsiteX10" fmla="*/ 124101 w 1654141"/>
              <a:gd name="connsiteY10" fmla="*/ 744590 h 744590"/>
              <a:gd name="connsiteX11" fmla="*/ 0 w 1654141"/>
              <a:gd name="connsiteY11" fmla="*/ 620489 h 744590"/>
              <a:gd name="connsiteX12" fmla="*/ 0 w 1654141"/>
              <a:gd name="connsiteY12" fmla="*/ 124101 h 74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4141" h="744590" fill="none" extrusionOk="0">
                <a:moveTo>
                  <a:pt x="0" y="124101"/>
                </a:moveTo>
                <a:cubicBezTo>
                  <a:pt x="-16366" y="58250"/>
                  <a:pt x="44082" y="-7921"/>
                  <a:pt x="124101" y="0"/>
                </a:cubicBezTo>
                <a:cubicBezTo>
                  <a:pt x="245564" y="-57373"/>
                  <a:pt x="369932" y="50388"/>
                  <a:pt x="606807" y="0"/>
                </a:cubicBezTo>
                <a:cubicBezTo>
                  <a:pt x="843682" y="-50388"/>
                  <a:pt x="922327" y="32832"/>
                  <a:pt x="1075453" y="0"/>
                </a:cubicBezTo>
                <a:cubicBezTo>
                  <a:pt x="1228579" y="-32832"/>
                  <a:pt x="1437305" y="31002"/>
                  <a:pt x="1530040" y="0"/>
                </a:cubicBezTo>
                <a:cubicBezTo>
                  <a:pt x="1586738" y="488"/>
                  <a:pt x="1657361" y="49758"/>
                  <a:pt x="1654141" y="124101"/>
                </a:cubicBezTo>
                <a:cubicBezTo>
                  <a:pt x="1709094" y="367999"/>
                  <a:pt x="1599565" y="512758"/>
                  <a:pt x="1654141" y="620489"/>
                </a:cubicBezTo>
                <a:cubicBezTo>
                  <a:pt x="1661953" y="704495"/>
                  <a:pt x="1591791" y="748169"/>
                  <a:pt x="1530040" y="744590"/>
                </a:cubicBezTo>
                <a:cubicBezTo>
                  <a:pt x="1385818" y="767233"/>
                  <a:pt x="1156178" y="710903"/>
                  <a:pt x="1047334" y="744590"/>
                </a:cubicBezTo>
                <a:cubicBezTo>
                  <a:pt x="938490" y="778277"/>
                  <a:pt x="749318" y="708436"/>
                  <a:pt x="620866" y="744590"/>
                </a:cubicBezTo>
                <a:cubicBezTo>
                  <a:pt x="492414" y="780744"/>
                  <a:pt x="350134" y="731148"/>
                  <a:pt x="124101" y="744590"/>
                </a:cubicBezTo>
                <a:cubicBezTo>
                  <a:pt x="59547" y="745985"/>
                  <a:pt x="498" y="690707"/>
                  <a:pt x="0" y="620489"/>
                </a:cubicBezTo>
                <a:cubicBezTo>
                  <a:pt x="-28600" y="475045"/>
                  <a:pt x="664" y="227238"/>
                  <a:pt x="0" y="124101"/>
                </a:cubicBezTo>
                <a:close/>
              </a:path>
              <a:path w="1654141" h="744590" stroke="0" extrusionOk="0">
                <a:moveTo>
                  <a:pt x="0" y="124101"/>
                </a:moveTo>
                <a:cubicBezTo>
                  <a:pt x="-8422" y="50367"/>
                  <a:pt x="48431" y="2676"/>
                  <a:pt x="124101" y="0"/>
                </a:cubicBezTo>
                <a:cubicBezTo>
                  <a:pt x="234863" y="-51670"/>
                  <a:pt x="491813" y="56178"/>
                  <a:pt x="620866" y="0"/>
                </a:cubicBezTo>
                <a:cubicBezTo>
                  <a:pt x="749919" y="-56178"/>
                  <a:pt x="973430" y="14802"/>
                  <a:pt x="1075453" y="0"/>
                </a:cubicBezTo>
                <a:cubicBezTo>
                  <a:pt x="1177476" y="-14802"/>
                  <a:pt x="1355146" y="9504"/>
                  <a:pt x="1530040" y="0"/>
                </a:cubicBezTo>
                <a:cubicBezTo>
                  <a:pt x="1597714" y="-2788"/>
                  <a:pt x="1657992" y="41313"/>
                  <a:pt x="1654141" y="124101"/>
                </a:cubicBezTo>
                <a:cubicBezTo>
                  <a:pt x="1707167" y="239974"/>
                  <a:pt x="1618039" y="491848"/>
                  <a:pt x="1654141" y="620489"/>
                </a:cubicBezTo>
                <a:cubicBezTo>
                  <a:pt x="1652528" y="673644"/>
                  <a:pt x="1586816" y="760937"/>
                  <a:pt x="1530040" y="744590"/>
                </a:cubicBezTo>
                <a:cubicBezTo>
                  <a:pt x="1317834" y="751094"/>
                  <a:pt x="1200059" y="704342"/>
                  <a:pt x="1089512" y="744590"/>
                </a:cubicBezTo>
                <a:cubicBezTo>
                  <a:pt x="978965" y="784838"/>
                  <a:pt x="804808" y="732579"/>
                  <a:pt x="620866" y="744590"/>
                </a:cubicBezTo>
                <a:cubicBezTo>
                  <a:pt x="436924" y="756601"/>
                  <a:pt x="324881" y="691925"/>
                  <a:pt x="124101" y="744590"/>
                </a:cubicBezTo>
                <a:cubicBezTo>
                  <a:pt x="58268" y="741916"/>
                  <a:pt x="14144" y="679908"/>
                  <a:pt x="0" y="620489"/>
                </a:cubicBezTo>
                <a:cubicBezTo>
                  <a:pt x="-14215" y="515614"/>
                  <a:pt x="22793" y="340647"/>
                  <a:pt x="0" y="124101"/>
                </a:cubicBezTo>
                <a:close/>
              </a:path>
            </a:pathLst>
          </a:custGeom>
          <a:solidFill>
            <a:srgbClr val="7D7EC3">
              <a:alpha val="8509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Parfum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A690639-9E24-B3F4-B1F8-AD000AB98B44}"/>
              </a:ext>
            </a:extLst>
          </p:cNvPr>
          <p:cNvSpPr/>
          <p:nvPr/>
        </p:nvSpPr>
        <p:spPr>
          <a:xfrm>
            <a:off x="4231133" y="5751226"/>
            <a:ext cx="1993743" cy="852593"/>
          </a:xfrm>
          <a:custGeom>
            <a:avLst/>
            <a:gdLst>
              <a:gd name="connsiteX0" fmla="*/ 0 w 1993743"/>
              <a:gd name="connsiteY0" fmla="*/ 142102 h 852593"/>
              <a:gd name="connsiteX1" fmla="*/ 142102 w 1993743"/>
              <a:gd name="connsiteY1" fmla="*/ 0 h 852593"/>
              <a:gd name="connsiteX2" fmla="*/ 729044 w 1993743"/>
              <a:gd name="connsiteY2" fmla="*/ 0 h 852593"/>
              <a:gd name="connsiteX3" fmla="*/ 1298890 w 1993743"/>
              <a:gd name="connsiteY3" fmla="*/ 0 h 852593"/>
              <a:gd name="connsiteX4" fmla="*/ 1851641 w 1993743"/>
              <a:gd name="connsiteY4" fmla="*/ 0 h 852593"/>
              <a:gd name="connsiteX5" fmla="*/ 1993743 w 1993743"/>
              <a:gd name="connsiteY5" fmla="*/ 142102 h 852593"/>
              <a:gd name="connsiteX6" fmla="*/ 1993743 w 1993743"/>
              <a:gd name="connsiteY6" fmla="*/ 710491 h 852593"/>
              <a:gd name="connsiteX7" fmla="*/ 1851641 w 1993743"/>
              <a:gd name="connsiteY7" fmla="*/ 852593 h 852593"/>
              <a:gd name="connsiteX8" fmla="*/ 1264699 w 1993743"/>
              <a:gd name="connsiteY8" fmla="*/ 852593 h 852593"/>
              <a:gd name="connsiteX9" fmla="*/ 746139 w 1993743"/>
              <a:gd name="connsiteY9" fmla="*/ 852593 h 852593"/>
              <a:gd name="connsiteX10" fmla="*/ 142102 w 1993743"/>
              <a:gd name="connsiteY10" fmla="*/ 852593 h 852593"/>
              <a:gd name="connsiteX11" fmla="*/ 0 w 1993743"/>
              <a:gd name="connsiteY11" fmla="*/ 710491 h 852593"/>
              <a:gd name="connsiteX12" fmla="*/ 0 w 1993743"/>
              <a:gd name="connsiteY12" fmla="*/ 142102 h 8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3743" h="852593" fill="none" extrusionOk="0">
                <a:moveTo>
                  <a:pt x="0" y="142102"/>
                </a:moveTo>
                <a:cubicBezTo>
                  <a:pt x="-18001" y="66577"/>
                  <a:pt x="59060" y="-3147"/>
                  <a:pt x="142102" y="0"/>
                </a:cubicBezTo>
                <a:cubicBezTo>
                  <a:pt x="345061" y="-18441"/>
                  <a:pt x="555436" y="22533"/>
                  <a:pt x="729044" y="0"/>
                </a:cubicBezTo>
                <a:cubicBezTo>
                  <a:pt x="902652" y="-22533"/>
                  <a:pt x="1059234" y="4603"/>
                  <a:pt x="1298890" y="0"/>
                </a:cubicBezTo>
                <a:cubicBezTo>
                  <a:pt x="1538546" y="-4603"/>
                  <a:pt x="1675062" y="38455"/>
                  <a:pt x="1851641" y="0"/>
                </a:cubicBezTo>
                <a:cubicBezTo>
                  <a:pt x="1924358" y="237"/>
                  <a:pt x="1997300" y="57209"/>
                  <a:pt x="1993743" y="142102"/>
                </a:cubicBezTo>
                <a:cubicBezTo>
                  <a:pt x="2036745" y="350548"/>
                  <a:pt x="1975677" y="520225"/>
                  <a:pt x="1993743" y="710491"/>
                </a:cubicBezTo>
                <a:cubicBezTo>
                  <a:pt x="2004055" y="809389"/>
                  <a:pt x="1912608" y="861829"/>
                  <a:pt x="1851641" y="852593"/>
                </a:cubicBezTo>
                <a:cubicBezTo>
                  <a:pt x="1584853" y="854979"/>
                  <a:pt x="1489615" y="851603"/>
                  <a:pt x="1264699" y="852593"/>
                </a:cubicBezTo>
                <a:cubicBezTo>
                  <a:pt x="1039783" y="853583"/>
                  <a:pt x="963471" y="845812"/>
                  <a:pt x="746139" y="852593"/>
                </a:cubicBezTo>
                <a:cubicBezTo>
                  <a:pt x="528807" y="859374"/>
                  <a:pt x="272020" y="808390"/>
                  <a:pt x="142102" y="852593"/>
                </a:cubicBezTo>
                <a:cubicBezTo>
                  <a:pt x="77140" y="857324"/>
                  <a:pt x="2286" y="796673"/>
                  <a:pt x="0" y="710491"/>
                </a:cubicBezTo>
                <a:cubicBezTo>
                  <a:pt x="-57879" y="460232"/>
                  <a:pt x="57450" y="291306"/>
                  <a:pt x="0" y="142102"/>
                </a:cubicBezTo>
                <a:close/>
              </a:path>
              <a:path w="1993743" h="852593" stroke="0" extrusionOk="0">
                <a:moveTo>
                  <a:pt x="0" y="142102"/>
                </a:moveTo>
                <a:cubicBezTo>
                  <a:pt x="-6452" y="59641"/>
                  <a:pt x="59470" y="1558"/>
                  <a:pt x="142102" y="0"/>
                </a:cubicBezTo>
                <a:cubicBezTo>
                  <a:pt x="434579" y="-49327"/>
                  <a:pt x="591934" y="14617"/>
                  <a:pt x="746139" y="0"/>
                </a:cubicBezTo>
                <a:cubicBezTo>
                  <a:pt x="900344" y="-14617"/>
                  <a:pt x="1186922" y="48873"/>
                  <a:pt x="1298890" y="0"/>
                </a:cubicBezTo>
                <a:cubicBezTo>
                  <a:pt x="1410858" y="-48873"/>
                  <a:pt x="1652195" y="9759"/>
                  <a:pt x="1851641" y="0"/>
                </a:cubicBezTo>
                <a:cubicBezTo>
                  <a:pt x="1927310" y="-9057"/>
                  <a:pt x="1997368" y="50207"/>
                  <a:pt x="1993743" y="142102"/>
                </a:cubicBezTo>
                <a:cubicBezTo>
                  <a:pt x="2035233" y="327713"/>
                  <a:pt x="1929548" y="588166"/>
                  <a:pt x="1993743" y="710491"/>
                </a:cubicBezTo>
                <a:cubicBezTo>
                  <a:pt x="1992404" y="776203"/>
                  <a:pt x="1927345" y="856452"/>
                  <a:pt x="1851641" y="852593"/>
                </a:cubicBezTo>
                <a:cubicBezTo>
                  <a:pt x="1590026" y="861537"/>
                  <a:pt x="1475684" y="815777"/>
                  <a:pt x="1315985" y="852593"/>
                </a:cubicBezTo>
                <a:cubicBezTo>
                  <a:pt x="1156286" y="889409"/>
                  <a:pt x="918082" y="808270"/>
                  <a:pt x="746139" y="852593"/>
                </a:cubicBezTo>
                <a:cubicBezTo>
                  <a:pt x="574196" y="896916"/>
                  <a:pt x="332797" y="843238"/>
                  <a:pt x="142102" y="852593"/>
                </a:cubicBezTo>
                <a:cubicBezTo>
                  <a:pt x="71441" y="844866"/>
                  <a:pt x="7514" y="784127"/>
                  <a:pt x="0" y="710491"/>
                </a:cubicBezTo>
                <a:cubicBezTo>
                  <a:pt x="-62713" y="498016"/>
                  <a:pt x="27341" y="301992"/>
                  <a:pt x="0" y="142102"/>
                </a:cubicBezTo>
                <a:close/>
              </a:path>
            </a:pathLst>
          </a:custGeom>
          <a:solidFill>
            <a:srgbClr val="6B92C2">
              <a:alpha val="86248"/>
            </a:srgbClr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Glycérine</a:t>
            </a:r>
            <a:endParaRPr lang="fr-FR" sz="1600" dirty="0"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97CC7F67-9DFF-848B-90B3-C8FA9409BCB6}"/>
              </a:ext>
            </a:extLst>
          </p:cNvPr>
          <p:cNvSpPr/>
          <p:nvPr/>
        </p:nvSpPr>
        <p:spPr>
          <a:xfrm>
            <a:off x="3259865" y="3168756"/>
            <a:ext cx="686960" cy="947906"/>
          </a:xfrm>
          <a:custGeom>
            <a:avLst/>
            <a:gdLst>
              <a:gd name="connsiteX0" fmla="*/ 0 w 686960"/>
              <a:gd name="connsiteY0" fmla="*/ 114496 h 947906"/>
              <a:gd name="connsiteX1" fmla="*/ 114496 w 686960"/>
              <a:gd name="connsiteY1" fmla="*/ 0 h 947906"/>
              <a:gd name="connsiteX2" fmla="*/ 572464 w 686960"/>
              <a:gd name="connsiteY2" fmla="*/ 0 h 947906"/>
              <a:gd name="connsiteX3" fmla="*/ 686960 w 686960"/>
              <a:gd name="connsiteY3" fmla="*/ 114496 h 947906"/>
              <a:gd name="connsiteX4" fmla="*/ 686960 w 686960"/>
              <a:gd name="connsiteY4" fmla="*/ 481142 h 947906"/>
              <a:gd name="connsiteX5" fmla="*/ 686960 w 686960"/>
              <a:gd name="connsiteY5" fmla="*/ 833410 h 947906"/>
              <a:gd name="connsiteX6" fmla="*/ 572464 w 686960"/>
              <a:gd name="connsiteY6" fmla="*/ 947906 h 947906"/>
              <a:gd name="connsiteX7" fmla="*/ 114496 w 686960"/>
              <a:gd name="connsiteY7" fmla="*/ 947906 h 947906"/>
              <a:gd name="connsiteX8" fmla="*/ 0 w 686960"/>
              <a:gd name="connsiteY8" fmla="*/ 833410 h 947906"/>
              <a:gd name="connsiteX9" fmla="*/ 0 w 686960"/>
              <a:gd name="connsiteY9" fmla="*/ 466764 h 947906"/>
              <a:gd name="connsiteX10" fmla="*/ 0 w 686960"/>
              <a:gd name="connsiteY10" fmla="*/ 114496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960" h="947906" fill="none" extrusionOk="0">
                <a:moveTo>
                  <a:pt x="0" y="114496"/>
                </a:moveTo>
                <a:cubicBezTo>
                  <a:pt x="8661" y="61871"/>
                  <a:pt x="57729" y="-5662"/>
                  <a:pt x="114496" y="0"/>
                </a:cubicBezTo>
                <a:cubicBezTo>
                  <a:pt x="335894" y="-50056"/>
                  <a:pt x="467295" y="17507"/>
                  <a:pt x="572464" y="0"/>
                </a:cubicBezTo>
                <a:cubicBezTo>
                  <a:pt x="628767" y="-6530"/>
                  <a:pt x="677917" y="37744"/>
                  <a:pt x="686960" y="114496"/>
                </a:cubicBezTo>
                <a:cubicBezTo>
                  <a:pt x="724056" y="250220"/>
                  <a:pt x="681854" y="370503"/>
                  <a:pt x="686960" y="481142"/>
                </a:cubicBezTo>
                <a:cubicBezTo>
                  <a:pt x="692066" y="591781"/>
                  <a:pt x="658287" y="687591"/>
                  <a:pt x="686960" y="833410"/>
                </a:cubicBezTo>
                <a:cubicBezTo>
                  <a:pt x="676050" y="897093"/>
                  <a:pt x="638068" y="943633"/>
                  <a:pt x="572464" y="947906"/>
                </a:cubicBezTo>
                <a:cubicBezTo>
                  <a:pt x="408721" y="981443"/>
                  <a:pt x="253468" y="903954"/>
                  <a:pt x="114496" y="947906"/>
                </a:cubicBezTo>
                <a:cubicBezTo>
                  <a:pt x="54591" y="954498"/>
                  <a:pt x="-10700" y="902286"/>
                  <a:pt x="0" y="833410"/>
                </a:cubicBezTo>
                <a:cubicBezTo>
                  <a:pt x="-35224" y="670168"/>
                  <a:pt x="13470" y="597032"/>
                  <a:pt x="0" y="466764"/>
                </a:cubicBezTo>
                <a:cubicBezTo>
                  <a:pt x="-13470" y="336496"/>
                  <a:pt x="42044" y="222012"/>
                  <a:pt x="0" y="114496"/>
                </a:cubicBezTo>
                <a:close/>
              </a:path>
              <a:path w="686960" h="947906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699316" y="270639"/>
                  <a:pt x="683530" y="389910"/>
                  <a:pt x="686960" y="473953"/>
                </a:cubicBezTo>
                <a:cubicBezTo>
                  <a:pt x="690390" y="557996"/>
                  <a:pt x="658535" y="727972"/>
                  <a:pt x="686960" y="833410"/>
                </a:cubicBezTo>
                <a:cubicBezTo>
                  <a:pt x="693957" y="885257"/>
                  <a:pt x="624861" y="957430"/>
                  <a:pt x="572464" y="947906"/>
                </a:cubicBezTo>
                <a:cubicBezTo>
                  <a:pt x="387471" y="997875"/>
                  <a:pt x="274536" y="899437"/>
                  <a:pt x="114496" y="947906"/>
                </a:cubicBezTo>
                <a:cubicBezTo>
                  <a:pt x="60708" y="950177"/>
                  <a:pt x="-10149" y="895003"/>
                  <a:pt x="0" y="833410"/>
                </a:cubicBezTo>
                <a:cubicBezTo>
                  <a:pt x="-10266" y="721145"/>
                  <a:pt x="29404" y="642476"/>
                  <a:pt x="0" y="473953"/>
                </a:cubicBezTo>
                <a:cubicBezTo>
                  <a:pt x="-29404" y="305430"/>
                  <a:pt x="28759" y="196017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381F1720-89C9-CC6C-D01A-3438F37BC2B0}"/>
              </a:ext>
            </a:extLst>
          </p:cNvPr>
          <p:cNvSpPr/>
          <p:nvPr/>
        </p:nvSpPr>
        <p:spPr>
          <a:xfrm>
            <a:off x="4224977" y="2425494"/>
            <a:ext cx="1393620" cy="947906"/>
          </a:xfrm>
          <a:custGeom>
            <a:avLst/>
            <a:gdLst>
              <a:gd name="connsiteX0" fmla="*/ 0 w 1393620"/>
              <a:gd name="connsiteY0" fmla="*/ 157987 h 947906"/>
              <a:gd name="connsiteX1" fmla="*/ 157987 w 1393620"/>
              <a:gd name="connsiteY1" fmla="*/ 0 h 947906"/>
              <a:gd name="connsiteX2" fmla="*/ 707586 w 1393620"/>
              <a:gd name="connsiteY2" fmla="*/ 0 h 947906"/>
              <a:gd name="connsiteX3" fmla="*/ 1235633 w 1393620"/>
              <a:gd name="connsiteY3" fmla="*/ 0 h 947906"/>
              <a:gd name="connsiteX4" fmla="*/ 1393620 w 1393620"/>
              <a:gd name="connsiteY4" fmla="*/ 157987 h 947906"/>
              <a:gd name="connsiteX5" fmla="*/ 1393620 w 1393620"/>
              <a:gd name="connsiteY5" fmla="*/ 461314 h 947906"/>
              <a:gd name="connsiteX6" fmla="*/ 1393620 w 1393620"/>
              <a:gd name="connsiteY6" fmla="*/ 789919 h 947906"/>
              <a:gd name="connsiteX7" fmla="*/ 1235633 w 1393620"/>
              <a:gd name="connsiteY7" fmla="*/ 947906 h 947906"/>
              <a:gd name="connsiteX8" fmla="*/ 686034 w 1393620"/>
              <a:gd name="connsiteY8" fmla="*/ 947906 h 947906"/>
              <a:gd name="connsiteX9" fmla="*/ 157987 w 1393620"/>
              <a:gd name="connsiteY9" fmla="*/ 947906 h 947906"/>
              <a:gd name="connsiteX10" fmla="*/ 0 w 1393620"/>
              <a:gd name="connsiteY10" fmla="*/ 789919 h 947906"/>
              <a:gd name="connsiteX11" fmla="*/ 0 w 1393620"/>
              <a:gd name="connsiteY11" fmla="*/ 467634 h 947906"/>
              <a:gd name="connsiteX12" fmla="*/ 0 w 1393620"/>
              <a:gd name="connsiteY12" fmla="*/ 157987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3620" h="947906" fill="none" extrusionOk="0">
                <a:moveTo>
                  <a:pt x="0" y="157987"/>
                </a:moveTo>
                <a:cubicBezTo>
                  <a:pt x="-6788" y="71848"/>
                  <a:pt x="61828" y="-6144"/>
                  <a:pt x="157987" y="0"/>
                </a:cubicBezTo>
                <a:cubicBezTo>
                  <a:pt x="345934" y="-1466"/>
                  <a:pt x="456926" y="3042"/>
                  <a:pt x="707586" y="0"/>
                </a:cubicBezTo>
                <a:cubicBezTo>
                  <a:pt x="958246" y="-3042"/>
                  <a:pt x="1007710" y="52324"/>
                  <a:pt x="1235633" y="0"/>
                </a:cubicBezTo>
                <a:cubicBezTo>
                  <a:pt x="1321256" y="2916"/>
                  <a:pt x="1396362" y="72771"/>
                  <a:pt x="1393620" y="157987"/>
                </a:cubicBezTo>
                <a:cubicBezTo>
                  <a:pt x="1396701" y="241629"/>
                  <a:pt x="1373402" y="395979"/>
                  <a:pt x="1393620" y="461314"/>
                </a:cubicBezTo>
                <a:cubicBezTo>
                  <a:pt x="1413838" y="526649"/>
                  <a:pt x="1370277" y="690896"/>
                  <a:pt x="1393620" y="789919"/>
                </a:cubicBezTo>
                <a:cubicBezTo>
                  <a:pt x="1402362" y="894482"/>
                  <a:pt x="1306444" y="956577"/>
                  <a:pt x="1235633" y="947906"/>
                </a:cubicBezTo>
                <a:cubicBezTo>
                  <a:pt x="1084805" y="979525"/>
                  <a:pt x="892392" y="927245"/>
                  <a:pt x="686034" y="947906"/>
                </a:cubicBezTo>
                <a:cubicBezTo>
                  <a:pt x="479676" y="968567"/>
                  <a:pt x="319200" y="945305"/>
                  <a:pt x="157987" y="947906"/>
                </a:cubicBezTo>
                <a:cubicBezTo>
                  <a:pt x="67173" y="955052"/>
                  <a:pt x="-7849" y="866758"/>
                  <a:pt x="0" y="789919"/>
                </a:cubicBezTo>
                <a:cubicBezTo>
                  <a:pt x="-12889" y="677368"/>
                  <a:pt x="5163" y="615637"/>
                  <a:pt x="0" y="467634"/>
                </a:cubicBezTo>
                <a:cubicBezTo>
                  <a:pt x="-5163" y="319631"/>
                  <a:pt x="30824" y="242403"/>
                  <a:pt x="0" y="157987"/>
                </a:cubicBezTo>
                <a:close/>
              </a:path>
              <a:path w="1393620" h="947906" stroke="0" extrusionOk="0">
                <a:moveTo>
                  <a:pt x="0" y="157987"/>
                </a:moveTo>
                <a:cubicBezTo>
                  <a:pt x="-10856" y="64037"/>
                  <a:pt x="50097" y="7745"/>
                  <a:pt x="157987" y="0"/>
                </a:cubicBezTo>
                <a:cubicBezTo>
                  <a:pt x="304976" y="-4169"/>
                  <a:pt x="488077" y="25352"/>
                  <a:pt x="718363" y="0"/>
                </a:cubicBezTo>
                <a:cubicBezTo>
                  <a:pt x="948649" y="-25352"/>
                  <a:pt x="1020805" y="39258"/>
                  <a:pt x="1235633" y="0"/>
                </a:cubicBezTo>
                <a:cubicBezTo>
                  <a:pt x="1302250" y="-11291"/>
                  <a:pt x="1406077" y="76685"/>
                  <a:pt x="1393620" y="157987"/>
                </a:cubicBezTo>
                <a:cubicBezTo>
                  <a:pt x="1428402" y="299964"/>
                  <a:pt x="1373353" y="332795"/>
                  <a:pt x="1393620" y="461314"/>
                </a:cubicBezTo>
                <a:cubicBezTo>
                  <a:pt x="1413887" y="589833"/>
                  <a:pt x="1388142" y="651999"/>
                  <a:pt x="1393620" y="789919"/>
                </a:cubicBezTo>
                <a:cubicBezTo>
                  <a:pt x="1392558" y="867046"/>
                  <a:pt x="1320298" y="951504"/>
                  <a:pt x="1235633" y="947906"/>
                </a:cubicBezTo>
                <a:cubicBezTo>
                  <a:pt x="1059274" y="949335"/>
                  <a:pt x="856181" y="919277"/>
                  <a:pt x="718363" y="947906"/>
                </a:cubicBezTo>
                <a:cubicBezTo>
                  <a:pt x="580545" y="976535"/>
                  <a:pt x="379607" y="884328"/>
                  <a:pt x="157987" y="947906"/>
                </a:cubicBezTo>
                <a:cubicBezTo>
                  <a:pt x="79203" y="960515"/>
                  <a:pt x="853" y="886007"/>
                  <a:pt x="0" y="789919"/>
                </a:cubicBezTo>
                <a:cubicBezTo>
                  <a:pt x="-2741" y="689263"/>
                  <a:pt x="25905" y="592057"/>
                  <a:pt x="0" y="492911"/>
                </a:cubicBezTo>
                <a:cubicBezTo>
                  <a:pt x="-25905" y="393765"/>
                  <a:pt x="30677" y="263507"/>
                  <a:pt x="0" y="157987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9CDA632E-AB9E-8BD5-774C-C0DCF8A148F2}"/>
              </a:ext>
            </a:extLst>
          </p:cNvPr>
          <p:cNvSpPr/>
          <p:nvPr/>
        </p:nvSpPr>
        <p:spPr>
          <a:xfrm>
            <a:off x="4839227" y="4470622"/>
            <a:ext cx="502951" cy="947906"/>
          </a:xfrm>
          <a:custGeom>
            <a:avLst/>
            <a:gdLst>
              <a:gd name="connsiteX0" fmla="*/ 0 w 502951"/>
              <a:gd name="connsiteY0" fmla="*/ 83827 h 947906"/>
              <a:gd name="connsiteX1" fmla="*/ 83827 w 502951"/>
              <a:gd name="connsiteY1" fmla="*/ 0 h 947906"/>
              <a:gd name="connsiteX2" fmla="*/ 419124 w 502951"/>
              <a:gd name="connsiteY2" fmla="*/ 0 h 947906"/>
              <a:gd name="connsiteX3" fmla="*/ 502951 w 502951"/>
              <a:gd name="connsiteY3" fmla="*/ 83827 h 947906"/>
              <a:gd name="connsiteX4" fmla="*/ 502951 w 502951"/>
              <a:gd name="connsiteY4" fmla="*/ 481756 h 947906"/>
              <a:gd name="connsiteX5" fmla="*/ 502951 w 502951"/>
              <a:gd name="connsiteY5" fmla="*/ 864079 h 947906"/>
              <a:gd name="connsiteX6" fmla="*/ 419124 w 502951"/>
              <a:gd name="connsiteY6" fmla="*/ 947906 h 947906"/>
              <a:gd name="connsiteX7" fmla="*/ 83827 w 502951"/>
              <a:gd name="connsiteY7" fmla="*/ 947906 h 947906"/>
              <a:gd name="connsiteX8" fmla="*/ 0 w 502951"/>
              <a:gd name="connsiteY8" fmla="*/ 864079 h 947906"/>
              <a:gd name="connsiteX9" fmla="*/ 0 w 502951"/>
              <a:gd name="connsiteY9" fmla="*/ 466150 h 947906"/>
              <a:gd name="connsiteX10" fmla="*/ 0 w 502951"/>
              <a:gd name="connsiteY10" fmla="*/ 83827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951" h="947906" fill="none" extrusionOk="0">
                <a:moveTo>
                  <a:pt x="0" y="83827"/>
                </a:moveTo>
                <a:cubicBezTo>
                  <a:pt x="2241" y="40276"/>
                  <a:pt x="40712" y="-2785"/>
                  <a:pt x="83827" y="0"/>
                </a:cubicBezTo>
                <a:cubicBezTo>
                  <a:pt x="234261" y="-18918"/>
                  <a:pt x="304732" y="2016"/>
                  <a:pt x="419124" y="0"/>
                </a:cubicBezTo>
                <a:cubicBezTo>
                  <a:pt x="461367" y="-3819"/>
                  <a:pt x="496310" y="27604"/>
                  <a:pt x="502951" y="83827"/>
                </a:cubicBezTo>
                <a:cubicBezTo>
                  <a:pt x="536209" y="257640"/>
                  <a:pt x="481717" y="299879"/>
                  <a:pt x="502951" y="481756"/>
                </a:cubicBezTo>
                <a:cubicBezTo>
                  <a:pt x="524185" y="663633"/>
                  <a:pt x="482906" y="683000"/>
                  <a:pt x="502951" y="864079"/>
                </a:cubicBezTo>
                <a:cubicBezTo>
                  <a:pt x="501428" y="910438"/>
                  <a:pt x="467962" y="943324"/>
                  <a:pt x="419124" y="947906"/>
                </a:cubicBezTo>
                <a:cubicBezTo>
                  <a:pt x="321590" y="961656"/>
                  <a:pt x="154028" y="917438"/>
                  <a:pt x="83827" y="947906"/>
                </a:cubicBezTo>
                <a:cubicBezTo>
                  <a:pt x="43697" y="960115"/>
                  <a:pt x="-5558" y="913306"/>
                  <a:pt x="0" y="864079"/>
                </a:cubicBezTo>
                <a:cubicBezTo>
                  <a:pt x="-21131" y="685700"/>
                  <a:pt x="36335" y="645150"/>
                  <a:pt x="0" y="466150"/>
                </a:cubicBezTo>
                <a:cubicBezTo>
                  <a:pt x="-36335" y="287150"/>
                  <a:pt x="40609" y="196161"/>
                  <a:pt x="0" y="83827"/>
                </a:cubicBezTo>
                <a:close/>
              </a:path>
              <a:path w="502951" h="947906" stroke="0" extrusionOk="0">
                <a:moveTo>
                  <a:pt x="0" y="83827"/>
                </a:moveTo>
                <a:cubicBezTo>
                  <a:pt x="-3761" y="35211"/>
                  <a:pt x="29508" y="3011"/>
                  <a:pt x="83827" y="0"/>
                </a:cubicBezTo>
                <a:cubicBezTo>
                  <a:pt x="165311" y="-2326"/>
                  <a:pt x="268536" y="36907"/>
                  <a:pt x="419124" y="0"/>
                </a:cubicBezTo>
                <a:cubicBezTo>
                  <a:pt x="462331" y="-2349"/>
                  <a:pt x="500838" y="41868"/>
                  <a:pt x="502951" y="83827"/>
                </a:cubicBezTo>
                <a:cubicBezTo>
                  <a:pt x="537719" y="173107"/>
                  <a:pt x="479855" y="386335"/>
                  <a:pt x="502951" y="473953"/>
                </a:cubicBezTo>
                <a:cubicBezTo>
                  <a:pt x="526047" y="561571"/>
                  <a:pt x="464677" y="732703"/>
                  <a:pt x="502951" y="864079"/>
                </a:cubicBezTo>
                <a:cubicBezTo>
                  <a:pt x="503781" y="909024"/>
                  <a:pt x="464248" y="948936"/>
                  <a:pt x="419124" y="947906"/>
                </a:cubicBezTo>
                <a:cubicBezTo>
                  <a:pt x="253435" y="987082"/>
                  <a:pt x="162641" y="915673"/>
                  <a:pt x="83827" y="947906"/>
                </a:cubicBezTo>
                <a:cubicBezTo>
                  <a:pt x="49940" y="950890"/>
                  <a:pt x="-9655" y="908813"/>
                  <a:pt x="0" y="864079"/>
                </a:cubicBezTo>
                <a:cubicBezTo>
                  <a:pt x="-17250" y="760196"/>
                  <a:pt x="37238" y="646923"/>
                  <a:pt x="0" y="473953"/>
                </a:cubicBezTo>
                <a:cubicBezTo>
                  <a:pt x="-37238" y="300983"/>
                  <a:pt x="14202" y="254106"/>
                  <a:pt x="0" y="83827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E3AE235-1729-8ED0-2944-EEED676A9993}"/>
              </a:ext>
            </a:extLst>
          </p:cNvPr>
          <p:cNvSpPr/>
          <p:nvPr/>
        </p:nvSpPr>
        <p:spPr>
          <a:xfrm>
            <a:off x="10590926" y="1196626"/>
            <a:ext cx="686960" cy="1849898"/>
          </a:xfrm>
          <a:custGeom>
            <a:avLst/>
            <a:gdLst>
              <a:gd name="connsiteX0" fmla="*/ 0 w 686960"/>
              <a:gd name="connsiteY0" fmla="*/ 114496 h 1849898"/>
              <a:gd name="connsiteX1" fmla="*/ 114496 w 686960"/>
              <a:gd name="connsiteY1" fmla="*/ 0 h 1849898"/>
              <a:gd name="connsiteX2" fmla="*/ 572464 w 686960"/>
              <a:gd name="connsiteY2" fmla="*/ 0 h 1849898"/>
              <a:gd name="connsiteX3" fmla="*/ 686960 w 686960"/>
              <a:gd name="connsiteY3" fmla="*/ 114496 h 1849898"/>
              <a:gd name="connsiteX4" fmla="*/ 686960 w 686960"/>
              <a:gd name="connsiteY4" fmla="*/ 606171 h 1849898"/>
              <a:gd name="connsiteX5" fmla="*/ 686960 w 686960"/>
              <a:gd name="connsiteY5" fmla="*/ 1178891 h 1849898"/>
              <a:gd name="connsiteX6" fmla="*/ 686960 w 686960"/>
              <a:gd name="connsiteY6" fmla="*/ 1735402 h 1849898"/>
              <a:gd name="connsiteX7" fmla="*/ 572464 w 686960"/>
              <a:gd name="connsiteY7" fmla="*/ 1849898 h 1849898"/>
              <a:gd name="connsiteX8" fmla="*/ 114496 w 686960"/>
              <a:gd name="connsiteY8" fmla="*/ 1849898 h 1849898"/>
              <a:gd name="connsiteX9" fmla="*/ 0 w 686960"/>
              <a:gd name="connsiteY9" fmla="*/ 1735402 h 1849898"/>
              <a:gd name="connsiteX10" fmla="*/ 0 w 686960"/>
              <a:gd name="connsiteY10" fmla="*/ 1162682 h 1849898"/>
              <a:gd name="connsiteX11" fmla="*/ 0 w 686960"/>
              <a:gd name="connsiteY11" fmla="*/ 606171 h 1849898"/>
              <a:gd name="connsiteX12" fmla="*/ 0 w 686960"/>
              <a:gd name="connsiteY12" fmla="*/ 114496 h 184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6960" h="1849898" fill="none" extrusionOk="0">
                <a:moveTo>
                  <a:pt x="0" y="114496"/>
                </a:moveTo>
                <a:cubicBezTo>
                  <a:pt x="-1572" y="51520"/>
                  <a:pt x="41400" y="-6804"/>
                  <a:pt x="114496" y="0"/>
                </a:cubicBezTo>
                <a:cubicBezTo>
                  <a:pt x="214703" y="-34229"/>
                  <a:pt x="391379" y="40897"/>
                  <a:pt x="572464" y="0"/>
                </a:cubicBezTo>
                <a:cubicBezTo>
                  <a:pt x="630323" y="-16169"/>
                  <a:pt x="694429" y="49745"/>
                  <a:pt x="686960" y="114496"/>
                </a:cubicBezTo>
                <a:cubicBezTo>
                  <a:pt x="745960" y="307384"/>
                  <a:pt x="672856" y="497289"/>
                  <a:pt x="686960" y="606171"/>
                </a:cubicBezTo>
                <a:cubicBezTo>
                  <a:pt x="701064" y="715053"/>
                  <a:pt x="661229" y="922864"/>
                  <a:pt x="686960" y="1178891"/>
                </a:cubicBezTo>
                <a:cubicBezTo>
                  <a:pt x="712691" y="1434918"/>
                  <a:pt x="620346" y="1463501"/>
                  <a:pt x="686960" y="1735402"/>
                </a:cubicBezTo>
                <a:cubicBezTo>
                  <a:pt x="690289" y="1805228"/>
                  <a:pt x="624998" y="1855540"/>
                  <a:pt x="572464" y="1849898"/>
                </a:cubicBezTo>
                <a:cubicBezTo>
                  <a:pt x="478620" y="1861458"/>
                  <a:pt x="319404" y="1843377"/>
                  <a:pt x="114496" y="1849898"/>
                </a:cubicBezTo>
                <a:cubicBezTo>
                  <a:pt x="54667" y="1839426"/>
                  <a:pt x="2822" y="1801688"/>
                  <a:pt x="0" y="1735402"/>
                </a:cubicBezTo>
                <a:cubicBezTo>
                  <a:pt x="-51109" y="1462047"/>
                  <a:pt x="50355" y="1434761"/>
                  <a:pt x="0" y="1162682"/>
                </a:cubicBezTo>
                <a:cubicBezTo>
                  <a:pt x="-50355" y="890603"/>
                  <a:pt x="20113" y="795173"/>
                  <a:pt x="0" y="606171"/>
                </a:cubicBezTo>
                <a:cubicBezTo>
                  <a:pt x="-20113" y="417169"/>
                  <a:pt x="386" y="238379"/>
                  <a:pt x="0" y="114496"/>
                </a:cubicBezTo>
                <a:close/>
              </a:path>
              <a:path w="686960" h="1849898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739565" y="262448"/>
                  <a:pt x="641820" y="403980"/>
                  <a:pt x="686960" y="654798"/>
                </a:cubicBezTo>
                <a:cubicBezTo>
                  <a:pt x="732100" y="905616"/>
                  <a:pt x="663825" y="1027146"/>
                  <a:pt x="686960" y="1178891"/>
                </a:cubicBezTo>
                <a:cubicBezTo>
                  <a:pt x="710095" y="1330636"/>
                  <a:pt x="668846" y="1597540"/>
                  <a:pt x="686960" y="1735402"/>
                </a:cubicBezTo>
                <a:cubicBezTo>
                  <a:pt x="685720" y="1786811"/>
                  <a:pt x="625288" y="1864365"/>
                  <a:pt x="572464" y="1849898"/>
                </a:cubicBezTo>
                <a:cubicBezTo>
                  <a:pt x="440678" y="1896924"/>
                  <a:pt x="295981" y="1821033"/>
                  <a:pt x="114496" y="1849898"/>
                </a:cubicBezTo>
                <a:cubicBezTo>
                  <a:pt x="40388" y="1849276"/>
                  <a:pt x="5695" y="1783020"/>
                  <a:pt x="0" y="1735402"/>
                </a:cubicBezTo>
                <a:cubicBezTo>
                  <a:pt x="-12046" y="1577724"/>
                  <a:pt x="13472" y="1432380"/>
                  <a:pt x="0" y="1178891"/>
                </a:cubicBezTo>
                <a:cubicBezTo>
                  <a:pt x="-13472" y="925402"/>
                  <a:pt x="66145" y="814846"/>
                  <a:pt x="0" y="606171"/>
                </a:cubicBezTo>
                <a:cubicBezTo>
                  <a:pt x="-66145" y="397496"/>
                  <a:pt x="40295" y="283229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D1F2AF70-AA75-64F3-2151-95F7D390D640}"/>
              </a:ext>
            </a:extLst>
          </p:cNvPr>
          <p:cNvSpPr/>
          <p:nvPr/>
        </p:nvSpPr>
        <p:spPr>
          <a:xfrm>
            <a:off x="7069476" y="3262312"/>
            <a:ext cx="2600420" cy="705503"/>
          </a:xfrm>
          <a:custGeom>
            <a:avLst/>
            <a:gdLst>
              <a:gd name="connsiteX0" fmla="*/ 0 w 2600420"/>
              <a:gd name="connsiteY0" fmla="*/ 117586 h 705503"/>
              <a:gd name="connsiteX1" fmla="*/ 117586 w 2600420"/>
              <a:gd name="connsiteY1" fmla="*/ 0 h 705503"/>
              <a:gd name="connsiteX2" fmla="*/ 732550 w 2600420"/>
              <a:gd name="connsiteY2" fmla="*/ 0 h 705503"/>
              <a:gd name="connsiteX3" fmla="*/ 1276558 w 2600420"/>
              <a:gd name="connsiteY3" fmla="*/ 0 h 705503"/>
              <a:gd name="connsiteX4" fmla="*/ 1915174 w 2600420"/>
              <a:gd name="connsiteY4" fmla="*/ 0 h 705503"/>
              <a:gd name="connsiteX5" fmla="*/ 2482834 w 2600420"/>
              <a:gd name="connsiteY5" fmla="*/ 0 h 705503"/>
              <a:gd name="connsiteX6" fmla="*/ 2600420 w 2600420"/>
              <a:gd name="connsiteY6" fmla="*/ 117586 h 705503"/>
              <a:gd name="connsiteX7" fmla="*/ 2600420 w 2600420"/>
              <a:gd name="connsiteY7" fmla="*/ 587917 h 705503"/>
              <a:gd name="connsiteX8" fmla="*/ 2482834 w 2600420"/>
              <a:gd name="connsiteY8" fmla="*/ 705503 h 705503"/>
              <a:gd name="connsiteX9" fmla="*/ 1844217 w 2600420"/>
              <a:gd name="connsiteY9" fmla="*/ 705503 h 705503"/>
              <a:gd name="connsiteX10" fmla="*/ 1229253 w 2600420"/>
              <a:gd name="connsiteY10" fmla="*/ 705503 h 705503"/>
              <a:gd name="connsiteX11" fmla="*/ 685246 w 2600420"/>
              <a:gd name="connsiteY11" fmla="*/ 705503 h 705503"/>
              <a:gd name="connsiteX12" fmla="*/ 117586 w 2600420"/>
              <a:gd name="connsiteY12" fmla="*/ 705503 h 705503"/>
              <a:gd name="connsiteX13" fmla="*/ 0 w 2600420"/>
              <a:gd name="connsiteY13" fmla="*/ 587917 h 705503"/>
              <a:gd name="connsiteX14" fmla="*/ 0 w 2600420"/>
              <a:gd name="connsiteY14" fmla="*/ 117586 h 70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00420" h="705503" fill="none" extrusionOk="0">
                <a:moveTo>
                  <a:pt x="0" y="117586"/>
                </a:moveTo>
                <a:cubicBezTo>
                  <a:pt x="-7116" y="38140"/>
                  <a:pt x="54026" y="-18682"/>
                  <a:pt x="117586" y="0"/>
                </a:cubicBezTo>
                <a:cubicBezTo>
                  <a:pt x="327635" y="-54080"/>
                  <a:pt x="482935" y="29422"/>
                  <a:pt x="732550" y="0"/>
                </a:cubicBezTo>
                <a:cubicBezTo>
                  <a:pt x="982165" y="-29422"/>
                  <a:pt x="1121478" y="16378"/>
                  <a:pt x="1276558" y="0"/>
                </a:cubicBezTo>
                <a:cubicBezTo>
                  <a:pt x="1431638" y="-16378"/>
                  <a:pt x="1681301" y="24452"/>
                  <a:pt x="1915174" y="0"/>
                </a:cubicBezTo>
                <a:cubicBezTo>
                  <a:pt x="2149047" y="-24452"/>
                  <a:pt x="2254359" y="4816"/>
                  <a:pt x="2482834" y="0"/>
                </a:cubicBezTo>
                <a:cubicBezTo>
                  <a:pt x="2555694" y="15679"/>
                  <a:pt x="2598936" y="53428"/>
                  <a:pt x="2600420" y="117586"/>
                </a:cubicBezTo>
                <a:cubicBezTo>
                  <a:pt x="2600902" y="217299"/>
                  <a:pt x="2564397" y="480617"/>
                  <a:pt x="2600420" y="587917"/>
                </a:cubicBezTo>
                <a:cubicBezTo>
                  <a:pt x="2605505" y="637219"/>
                  <a:pt x="2549570" y="707444"/>
                  <a:pt x="2482834" y="705503"/>
                </a:cubicBezTo>
                <a:cubicBezTo>
                  <a:pt x="2174233" y="763200"/>
                  <a:pt x="2027668" y="665458"/>
                  <a:pt x="1844217" y="705503"/>
                </a:cubicBezTo>
                <a:cubicBezTo>
                  <a:pt x="1660766" y="745548"/>
                  <a:pt x="1503595" y="670659"/>
                  <a:pt x="1229253" y="705503"/>
                </a:cubicBezTo>
                <a:cubicBezTo>
                  <a:pt x="954911" y="740347"/>
                  <a:pt x="815911" y="704559"/>
                  <a:pt x="685246" y="705503"/>
                </a:cubicBezTo>
                <a:cubicBezTo>
                  <a:pt x="554581" y="706447"/>
                  <a:pt x="316473" y="661191"/>
                  <a:pt x="117586" y="705503"/>
                </a:cubicBezTo>
                <a:cubicBezTo>
                  <a:pt x="50916" y="707254"/>
                  <a:pt x="-1103" y="655219"/>
                  <a:pt x="0" y="587917"/>
                </a:cubicBezTo>
                <a:cubicBezTo>
                  <a:pt x="-27094" y="468315"/>
                  <a:pt x="55225" y="276960"/>
                  <a:pt x="0" y="117586"/>
                </a:cubicBezTo>
                <a:close/>
              </a:path>
              <a:path w="2600420" h="705503" stroke="0" extrusionOk="0">
                <a:moveTo>
                  <a:pt x="0" y="117586"/>
                </a:moveTo>
                <a:cubicBezTo>
                  <a:pt x="-8514" y="47394"/>
                  <a:pt x="39679" y="4866"/>
                  <a:pt x="117586" y="0"/>
                </a:cubicBezTo>
                <a:cubicBezTo>
                  <a:pt x="310736" y="-63674"/>
                  <a:pt x="523979" y="564"/>
                  <a:pt x="756203" y="0"/>
                </a:cubicBezTo>
                <a:cubicBezTo>
                  <a:pt x="988427" y="-564"/>
                  <a:pt x="1095869" y="22701"/>
                  <a:pt x="1323862" y="0"/>
                </a:cubicBezTo>
                <a:cubicBezTo>
                  <a:pt x="1551855" y="-22701"/>
                  <a:pt x="1677458" y="58541"/>
                  <a:pt x="1867870" y="0"/>
                </a:cubicBezTo>
                <a:cubicBezTo>
                  <a:pt x="2058282" y="-58541"/>
                  <a:pt x="2190622" y="16662"/>
                  <a:pt x="2482834" y="0"/>
                </a:cubicBezTo>
                <a:cubicBezTo>
                  <a:pt x="2554697" y="-14245"/>
                  <a:pt x="2587758" y="50706"/>
                  <a:pt x="2600420" y="117586"/>
                </a:cubicBezTo>
                <a:cubicBezTo>
                  <a:pt x="2627589" y="240651"/>
                  <a:pt x="2568707" y="380503"/>
                  <a:pt x="2600420" y="587917"/>
                </a:cubicBezTo>
                <a:cubicBezTo>
                  <a:pt x="2590539" y="669204"/>
                  <a:pt x="2544180" y="701333"/>
                  <a:pt x="2482834" y="705503"/>
                </a:cubicBezTo>
                <a:cubicBezTo>
                  <a:pt x="2274972" y="747069"/>
                  <a:pt x="2160938" y="702861"/>
                  <a:pt x="1938827" y="705503"/>
                </a:cubicBezTo>
                <a:cubicBezTo>
                  <a:pt x="1716716" y="708145"/>
                  <a:pt x="1544861" y="680714"/>
                  <a:pt x="1347515" y="705503"/>
                </a:cubicBezTo>
                <a:cubicBezTo>
                  <a:pt x="1150169" y="730292"/>
                  <a:pt x="953739" y="696776"/>
                  <a:pt x="779855" y="705503"/>
                </a:cubicBezTo>
                <a:cubicBezTo>
                  <a:pt x="605971" y="714230"/>
                  <a:pt x="424992" y="647264"/>
                  <a:pt x="117586" y="705503"/>
                </a:cubicBezTo>
                <a:cubicBezTo>
                  <a:pt x="55555" y="701891"/>
                  <a:pt x="-15703" y="646788"/>
                  <a:pt x="0" y="587917"/>
                </a:cubicBezTo>
                <a:cubicBezTo>
                  <a:pt x="-44430" y="407430"/>
                  <a:pt x="36846" y="223169"/>
                  <a:pt x="0" y="11758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6C3A82B-1871-E447-9169-62F916A32714}"/>
              </a:ext>
            </a:extLst>
          </p:cNvPr>
          <p:cNvSpPr/>
          <p:nvPr/>
        </p:nvSpPr>
        <p:spPr>
          <a:xfrm>
            <a:off x="3412555" y="5703569"/>
            <a:ext cx="686960" cy="947906"/>
          </a:xfrm>
          <a:custGeom>
            <a:avLst/>
            <a:gdLst>
              <a:gd name="connsiteX0" fmla="*/ 0 w 686960"/>
              <a:gd name="connsiteY0" fmla="*/ 114496 h 947906"/>
              <a:gd name="connsiteX1" fmla="*/ 114496 w 686960"/>
              <a:gd name="connsiteY1" fmla="*/ 0 h 947906"/>
              <a:gd name="connsiteX2" fmla="*/ 572464 w 686960"/>
              <a:gd name="connsiteY2" fmla="*/ 0 h 947906"/>
              <a:gd name="connsiteX3" fmla="*/ 686960 w 686960"/>
              <a:gd name="connsiteY3" fmla="*/ 114496 h 947906"/>
              <a:gd name="connsiteX4" fmla="*/ 686960 w 686960"/>
              <a:gd name="connsiteY4" fmla="*/ 481142 h 947906"/>
              <a:gd name="connsiteX5" fmla="*/ 686960 w 686960"/>
              <a:gd name="connsiteY5" fmla="*/ 833410 h 947906"/>
              <a:gd name="connsiteX6" fmla="*/ 572464 w 686960"/>
              <a:gd name="connsiteY6" fmla="*/ 947906 h 947906"/>
              <a:gd name="connsiteX7" fmla="*/ 114496 w 686960"/>
              <a:gd name="connsiteY7" fmla="*/ 947906 h 947906"/>
              <a:gd name="connsiteX8" fmla="*/ 0 w 686960"/>
              <a:gd name="connsiteY8" fmla="*/ 833410 h 947906"/>
              <a:gd name="connsiteX9" fmla="*/ 0 w 686960"/>
              <a:gd name="connsiteY9" fmla="*/ 466764 h 947906"/>
              <a:gd name="connsiteX10" fmla="*/ 0 w 686960"/>
              <a:gd name="connsiteY10" fmla="*/ 114496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960" h="947906" fill="none" extrusionOk="0">
                <a:moveTo>
                  <a:pt x="0" y="114496"/>
                </a:moveTo>
                <a:cubicBezTo>
                  <a:pt x="8661" y="61871"/>
                  <a:pt x="57729" y="-5662"/>
                  <a:pt x="114496" y="0"/>
                </a:cubicBezTo>
                <a:cubicBezTo>
                  <a:pt x="335894" y="-50056"/>
                  <a:pt x="467295" y="17507"/>
                  <a:pt x="572464" y="0"/>
                </a:cubicBezTo>
                <a:cubicBezTo>
                  <a:pt x="628767" y="-6530"/>
                  <a:pt x="677917" y="37744"/>
                  <a:pt x="686960" y="114496"/>
                </a:cubicBezTo>
                <a:cubicBezTo>
                  <a:pt x="724056" y="250220"/>
                  <a:pt x="681854" y="370503"/>
                  <a:pt x="686960" y="481142"/>
                </a:cubicBezTo>
                <a:cubicBezTo>
                  <a:pt x="692066" y="591781"/>
                  <a:pt x="658287" y="687591"/>
                  <a:pt x="686960" y="833410"/>
                </a:cubicBezTo>
                <a:cubicBezTo>
                  <a:pt x="676050" y="897093"/>
                  <a:pt x="638068" y="943633"/>
                  <a:pt x="572464" y="947906"/>
                </a:cubicBezTo>
                <a:cubicBezTo>
                  <a:pt x="408721" y="981443"/>
                  <a:pt x="253468" y="903954"/>
                  <a:pt x="114496" y="947906"/>
                </a:cubicBezTo>
                <a:cubicBezTo>
                  <a:pt x="54591" y="954498"/>
                  <a:pt x="-10700" y="902286"/>
                  <a:pt x="0" y="833410"/>
                </a:cubicBezTo>
                <a:cubicBezTo>
                  <a:pt x="-35224" y="670168"/>
                  <a:pt x="13470" y="597032"/>
                  <a:pt x="0" y="466764"/>
                </a:cubicBezTo>
                <a:cubicBezTo>
                  <a:pt x="-13470" y="336496"/>
                  <a:pt x="42044" y="222012"/>
                  <a:pt x="0" y="114496"/>
                </a:cubicBezTo>
                <a:close/>
              </a:path>
              <a:path w="686960" h="947906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699316" y="270639"/>
                  <a:pt x="683530" y="389910"/>
                  <a:pt x="686960" y="473953"/>
                </a:cubicBezTo>
                <a:cubicBezTo>
                  <a:pt x="690390" y="557996"/>
                  <a:pt x="658535" y="727972"/>
                  <a:pt x="686960" y="833410"/>
                </a:cubicBezTo>
                <a:cubicBezTo>
                  <a:pt x="693957" y="885257"/>
                  <a:pt x="624861" y="957430"/>
                  <a:pt x="572464" y="947906"/>
                </a:cubicBezTo>
                <a:cubicBezTo>
                  <a:pt x="387471" y="997875"/>
                  <a:pt x="274536" y="899437"/>
                  <a:pt x="114496" y="947906"/>
                </a:cubicBezTo>
                <a:cubicBezTo>
                  <a:pt x="60708" y="950177"/>
                  <a:pt x="-10149" y="895003"/>
                  <a:pt x="0" y="833410"/>
                </a:cubicBezTo>
                <a:cubicBezTo>
                  <a:pt x="-10266" y="721145"/>
                  <a:pt x="29404" y="642476"/>
                  <a:pt x="0" y="473953"/>
                </a:cubicBezTo>
                <a:cubicBezTo>
                  <a:pt x="-29404" y="305430"/>
                  <a:pt x="28759" y="196017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8BC1F3D-6724-D65F-3F3F-30E7ABF8A1E3}"/>
              </a:ext>
            </a:extLst>
          </p:cNvPr>
          <p:cNvSpPr/>
          <p:nvPr/>
        </p:nvSpPr>
        <p:spPr>
          <a:xfrm>
            <a:off x="6384171" y="5088277"/>
            <a:ext cx="686960" cy="947906"/>
          </a:xfrm>
          <a:custGeom>
            <a:avLst/>
            <a:gdLst>
              <a:gd name="connsiteX0" fmla="*/ 0 w 686960"/>
              <a:gd name="connsiteY0" fmla="*/ 114496 h 947906"/>
              <a:gd name="connsiteX1" fmla="*/ 114496 w 686960"/>
              <a:gd name="connsiteY1" fmla="*/ 0 h 947906"/>
              <a:gd name="connsiteX2" fmla="*/ 572464 w 686960"/>
              <a:gd name="connsiteY2" fmla="*/ 0 h 947906"/>
              <a:gd name="connsiteX3" fmla="*/ 686960 w 686960"/>
              <a:gd name="connsiteY3" fmla="*/ 114496 h 947906"/>
              <a:gd name="connsiteX4" fmla="*/ 686960 w 686960"/>
              <a:gd name="connsiteY4" fmla="*/ 481142 h 947906"/>
              <a:gd name="connsiteX5" fmla="*/ 686960 w 686960"/>
              <a:gd name="connsiteY5" fmla="*/ 833410 h 947906"/>
              <a:gd name="connsiteX6" fmla="*/ 572464 w 686960"/>
              <a:gd name="connsiteY6" fmla="*/ 947906 h 947906"/>
              <a:gd name="connsiteX7" fmla="*/ 114496 w 686960"/>
              <a:gd name="connsiteY7" fmla="*/ 947906 h 947906"/>
              <a:gd name="connsiteX8" fmla="*/ 0 w 686960"/>
              <a:gd name="connsiteY8" fmla="*/ 833410 h 947906"/>
              <a:gd name="connsiteX9" fmla="*/ 0 w 686960"/>
              <a:gd name="connsiteY9" fmla="*/ 466764 h 947906"/>
              <a:gd name="connsiteX10" fmla="*/ 0 w 686960"/>
              <a:gd name="connsiteY10" fmla="*/ 114496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960" h="947906" fill="none" extrusionOk="0">
                <a:moveTo>
                  <a:pt x="0" y="114496"/>
                </a:moveTo>
                <a:cubicBezTo>
                  <a:pt x="8661" y="61871"/>
                  <a:pt x="57729" y="-5662"/>
                  <a:pt x="114496" y="0"/>
                </a:cubicBezTo>
                <a:cubicBezTo>
                  <a:pt x="335894" y="-50056"/>
                  <a:pt x="467295" y="17507"/>
                  <a:pt x="572464" y="0"/>
                </a:cubicBezTo>
                <a:cubicBezTo>
                  <a:pt x="628767" y="-6530"/>
                  <a:pt x="677917" y="37744"/>
                  <a:pt x="686960" y="114496"/>
                </a:cubicBezTo>
                <a:cubicBezTo>
                  <a:pt x="724056" y="250220"/>
                  <a:pt x="681854" y="370503"/>
                  <a:pt x="686960" y="481142"/>
                </a:cubicBezTo>
                <a:cubicBezTo>
                  <a:pt x="692066" y="591781"/>
                  <a:pt x="658287" y="687591"/>
                  <a:pt x="686960" y="833410"/>
                </a:cubicBezTo>
                <a:cubicBezTo>
                  <a:pt x="676050" y="897093"/>
                  <a:pt x="638068" y="943633"/>
                  <a:pt x="572464" y="947906"/>
                </a:cubicBezTo>
                <a:cubicBezTo>
                  <a:pt x="408721" y="981443"/>
                  <a:pt x="253468" y="903954"/>
                  <a:pt x="114496" y="947906"/>
                </a:cubicBezTo>
                <a:cubicBezTo>
                  <a:pt x="54591" y="954498"/>
                  <a:pt x="-10700" y="902286"/>
                  <a:pt x="0" y="833410"/>
                </a:cubicBezTo>
                <a:cubicBezTo>
                  <a:pt x="-35224" y="670168"/>
                  <a:pt x="13470" y="597032"/>
                  <a:pt x="0" y="466764"/>
                </a:cubicBezTo>
                <a:cubicBezTo>
                  <a:pt x="-13470" y="336496"/>
                  <a:pt x="42044" y="222012"/>
                  <a:pt x="0" y="114496"/>
                </a:cubicBezTo>
                <a:close/>
              </a:path>
              <a:path w="686960" h="947906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699316" y="270639"/>
                  <a:pt x="683530" y="389910"/>
                  <a:pt x="686960" y="473953"/>
                </a:cubicBezTo>
                <a:cubicBezTo>
                  <a:pt x="690390" y="557996"/>
                  <a:pt x="658535" y="727972"/>
                  <a:pt x="686960" y="833410"/>
                </a:cubicBezTo>
                <a:cubicBezTo>
                  <a:pt x="693957" y="885257"/>
                  <a:pt x="624861" y="957430"/>
                  <a:pt x="572464" y="947906"/>
                </a:cubicBezTo>
                <a:cubicBezTo>
                  <a:pt x="387471" y="997875"/>
                  <a:pt x="274536" y="899437"/>
                  <a:pt x="114496" y="947906"/>
                </a:cubicBezTo>
                <a:cubicBezTo>
                  <a:pt x="60708" y="950177"/>
                  <a:pt x="-10149" y="895003"/>
                  <a:pt x="0" y="833410"/>
                </a:cubicBezTo>
                <a:cubicBezTo>
                  <a:pt x="-10266" y="721145"/>
                  <a:pt x="29404" y="642476"/>
                  <a:pt x="0" y="473953"/>
                </a:cubicBezTo>
                <a:cubicBezTo>
                  <a:pt x="-29404" y="305430"/>
                  <a:pt x="28759" y="196017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DF21ABB-63EA-303E-3D42-F9A5BB50A45C}"/>
              </a:ext>
            </a:extLst>
          </p:cNvPr>
          <p:cNvSpPr/>
          <p:nvPr/>
        </p:nvSpPr>
        <p:spPr>
          <a:xfrm>
            <a:off x="7238272" y="5827486"/>
            <a:ext cx="686960" cy="947906"/>
          </a:xfrm>
          <a:custGeom>
            <a:avLst/>
            <a:gdLst>
              <a:gd name="connsiteX0" fmla="*/ 0 w 686960"/>
              <a:gd name="connsiteY0" fmla="*/ 114496 h 947906"/>
              <a:gd name="connsiteX1" fmla="*/ 114496 w 686960"/>
              <a:gd name="connsiteY1" fmla="*/ 0 h 947906"/>
              <a:gd name="connsiteX2" fmla="*/ 572464 w 686960"/>
              <a:gd name="connsiteY2" fmla="*/ 0 h 947906"/>
              <a:gd name="connsiteX3" fmla="*/ 686960 w 686960"/>
              <a:gd name="connsiteY3" fmla="*/ 114496 h 947906"/>
              <a:gd name="connsiteX4" fmla="*/ 686960 w 686960"/>
              <a:gd name="connsiteY4" fmla="*/ 481142 h 947906"/>
              <a:gd name="connsiteX5" fmla="*/ 686960 w 686960"/>
              <a:gd name="connsiteY5" fmla="*/ 833410 h 947906"/>
              <a:gd name="connsiteX6" fmla="*/ 572464 w 686960"/>
              <a:gd name="connsiteY6" fmla="*/ 947906 h 947906"/>
              <a:gd name="connsiteX7" fmla="*/ 114496 w 686960"/>
              <a:gd name="connsiteY7" fmla="*/ 947906 h 947906"/>
              <a:gd name="connsiteX8" fmla="*/ 0 w 686960"/>
              <a:gd name="connsiteY8" fmla="*/ 833410 h 947906"/>
              <a:gd name="connsiteX9" fmla="*/ 0 w 686960"/>
              <a:gd name="connsiteY9" fmla="*/ 466764 h 947906"/>
              <a:gd name="connsiteX10" fmla="*/ 0 w 686960"/>
              <a:gd name="connsiteY10" fmla="*/ 114496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960" h="947906" fill="none" extrusionOk="0">
                <a:moveTo>
                  <a:pt x="0" y="114496"/>
                </a:moveTo>
                <a:cubicBezTo>
                  <a:pt x="8661" y="61871"/>
                  <a:pt x="57729" y="-5662"/>
                  <a:pt x="114496" y="0"/>
                </a:cubicBezTo>
                <a:cubicBezTo>
                  <a:pt x="335894" y="-50056"/>
                  <a:pt x="467295" y="17507"/>
                  <a:pt x="572464" y="0"/>
                </a:cubicBezTo>
                <a:cubicBezTo>
                  <a:pt x="628767" y="-6530"/>
                  <a:pt x="677917" y="37744"/>
                  <a:pt x="686960" y="114496"/>
                </a:cubicBezTo>
                <a:cubicBezTo>
                  <a:pt x="724056" y="250220"/>
                  <a:pt x="681854" y="370503"/>
                  <a:pt x="686960" y="481142"/>
                </a:cubicBezTo>
                <a:cubicBezTo>
                  <a:pt x="692066" y="591781"/>
                  <a:pt x="658287" y="687591"/>
                  <a:pt x="686960" y="833410"/>
                </a:cubicBezTo>
                <a:cubicBezTo>
                  <a:pt x="676050" y="897093"/>
                  <a:pt x="638068" y="943633"/>
                  <a:pt x="572464" y="947906"/>
                </a:cubicBezTo>
                <a:cubicBezTo>
                  <a:pt x="408721" y="981443"/>
                  <a:pt x="253468" y="903954"/>
                  <a:pt x="114496" y="947906"/>
                </a:cubicBezTo>
                <a:cubicBezTo>
                  <a:pt x="54591" y="954498"/>
                  <a:pt x="-10700" y="902286"/>
                  <a:pt x="0" y="833410"/>
                </a:cubicBezTo>
                <a:cubicBezTo>
                  <a:pt x="-35224" y="670168"/>
                  <a:pt x="13470" y="597032"/>
                  <a:pt x="0" y="466764"/>
                </a:cubicBezTo>
                <a:cubicBezTo>
                  <a:pt x="-13470" y="336496"/>
                  <a:pt x="42044" y="222012"/>
                  <a:pt x="0" y="114496"/>
                </a:cubicBezTo>
                <a:close/>
              </a:path>
              <a:path w="686960" h="947906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699316" y="270639"/>
                  <a:pt x="683530" y="389910"/>
                  <a:pt x="686960" y="473953"/>
                </a:cubicBezTo>
                <a:cubicBezTo>
                  <a:pt x="690390" y="557996"/>
                  <a:pt x="658535" y="727972"/>
                  <a:pt x="686960" y="833410"/>
                </a:cubicBezTo>
                <a:cubicBezTo>
                  <a:pt x="693957" y="885257"/>
                  <a:pt x="624861" y="957430"/>
                  <a:pt x="572464" y="947906"/>
                </a:cubicBezTo>
                <a:cubicBezTo>
                  <a:pt x="387471" y="997875"/>
                  <a:pt x="274536" y="899437"/>
                  <a:pt x="114496" y="947906"/>
                </a:cubicBezTo>
                <a:cubicBezTo>
                  <a:pt x="60708" y="950177"/>
                  <a:pt x="-10149" y="895003"/>
                  <a:pt x="0" y="833410"/>
                </a:cubicBezTo>
                <a:cubicBezTo>
                  <a:pt x="-10266" y="721145"/>
                  <a:pt x="29404" y="642476"/>
                  <a:pt x="0" y="473953"/>
                </a:cubicBezTo>
                <a:cubicBezTo>
                  <a:pt x="-29404" y="305430"/>
                  <a:pt x="28759" y="196017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2F87DE7D-DE96-1592-2E86-8486DF1DAB2D}"/>
              </a:ext>
            </a:extLst>
          </p:cNvPr>
          <p:cNvSpPr/>
          <p:nvPr/>
        </p:nvSpPr>
        <p:spPr>
          <a:xfrm>
            <a:off x="7170239" y="5062526"/>
            <a:ext cx="686960" cy="682352"/>
          </a:xfrm>
          <a:custGeom>
            <a:avLst/>
            <a:gdLst>
              <a:gd name="connsiteX0" fmla="*/ 0 w 686960"/>
              <a:gd name="connsiteY0" fmla="*/ 113728 h 682352"/>
              <a:gd name="connsiteX1" fmla="*/ 113728 w 686960"/>
              <a:gd name="connsiteY1" fmla="*/ 0 h 682352"/>
              <a:gd name="connsiteX2" fmla="*/ 573232 w 686960"/>
              <a:gd name="connsiteY2" fmla="*/ 0 h 682352"/>
              <a:gd name="connsiteX3" fmla="*/ 686960 w 686960"/>
              <a:gd name="connsiteY3" fmla="*/ 113728 h 682352"/>
              <a:gd name="connsiteX4" fmla="*/ 686960 w 686960"/>
              <a:gd name="connsiteY4" fmla="*/ 568624 h 682352"/>
              <a:gd name="connsiteX5" fmla="*/ 573232 w 686960"/>
              <a:gd name="connsiteY5" fmla="*/ 682352 h 682352"/>
              <a:gd name="connsiteX6" fmla="*/ 113728 w 686960"/>
              <a:gd name="connsiteY6" fmla="*/ 682352 h 682352"/>
              <a:gd name="connsiteX7" fmla="*/ 0 w 686960"/>
              <a:gd name="connsiteY7" fmla="*/ 568624 h 682352"/>
              <a:gd name="connsiteX8" fmla="*/ 0 w 686960"/>
              <a:gd name="connsiteY8" fmla="*/ 113728 h 68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960" h="682352" fill="none" extrusionOk="0">
                <a:moveTo>
                  <a:pt x="0" y="113728"/>
                </a:moveTo>
                <a:cubicBezTo>
                  <a:pt x="5042" y="58423"/>
                  <a:pt x="51246" y="3396"/>
                  <a:pt x="113728" y="0"/>
                </a:cubicBezTo>
                <a:cubicBezTo>
                  <a:pt x="304574" y="-27768"/>
                  <a:pt x="396353" y="8577"/>
                  <a:pt x="573232" y="0"/>
                </a:cubicBezTo>
                <a:cubicBezTo>
                  <a:pt x="643251" y="-8949"/>
                  <a:pt x="679021" y="47849"/>
                  <a:pt x="686960" y="113728"/>
                </a:cubicBezTo>
                <a:cubicBezTo>
                  <a:pt x="736840" y="308234"/>
                  <a:pt x="670059" y="459206"/>
                  <a:pt x="686960" y="568624"/>
                </a:cubicBezTo>
                <a:cubicBezTo>
                  <a:pt x="684264" y="625938"/>
                  <a:pt x="636952" y="670046"/>
                  <a:pt x="573232" y="682352"/>
                </a:cubicBezTo>
                <a:cubicBezTo>
                  <a:pt x="417333" y="683444"/>
                  <a:pt x="301414" y="629715"/>
                  <a:pt x="113728" y="682352"/>
                </a:cubicBezTo>
                <a:cubicBezTo>
                  <a:pt x="46606" y="682530"/>
                  <a:pt x="2438" y="627040"/>
                  <a:pt x="0" y="568624"/>
                </a:cubicBezTo>
                <a:cubicBezTo>
                  <a:pt x="-45494" y="391115"/>
                  <a:pt x="40640" y="309179"/>
                  <a:pt x="0" y="113728"/>
                </a:cubicBezTo>
                <a:close/>
              </a:path>
              <a:path w="686960" h="682352" stroke="0" extrusionOk="0">
                <a:moveTo>
                  <a:pt x="0" y="113728"/>
                </a:moveTo>
                <a:cubicBezTo>
                  <a:pt x="-12832" y="43003"/>
                  <a:pt x="39115" y="4430"/>
                  <a:pt x="113728" y="0"/>
                </a:cubicBezTo>
                <a:cubicBezTo>
                  <a:pt x="221100" y="-41321"/>
                  <a:pt x="346301" y="10284"/>
                  <a:pt x="573232" y="0"/>
                </a:cubicBezTo>
                <a:cubicBezTo>
                  <a:pt x="633987" y="-1563"/>
                  <a:pt x="686209" y="52459"/>
                  <a:pt x="686960" y="113728"/>
                </a:cubicBezTo>
                <a:cubicBezTo>
                  <a:pt x="696527" y="291522"/>
                  <a:pt x="675182" y="451123"/>
                  <a:pt x="686960" y="568624"/>
                </a:cubicBezTo>
                <a:cubicBezTo>
                  <a:pt x="693951" y="617047"/>
                  <a:pt x="621003" y="680049"/>
                  <a:pt x="573232" y="682352"/>
                </a:cubicBezTo>
                <a:cubicBezTo>
                  <a:pt x="417742" y="692876"/>
                  <a:pt x="285343" y="637541"/>
                  <a:pt x="113728" y="682352"/>
                </a:cubicBezTo>
                <a:cubicBezTo>
                  <a:pt x="49007" y="685514"/>
                  <a:pt x="-3806" y="627019"/>
                  <a:pt x="0" y="568624"/>
                </a:cubicBezTo>
                <a:cubicBezTo>
                  <a:pt x="-29601" y="475679"/>
                  <a:pt x="37554" y="219492"/>
                  <a:pt x="0" y="113728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7E0BB5DB-3C70-FCD8-A71B-D68037AEE135}"/>
              </a:ext>
            </a:extLst>
          </p:cNvPr>
          <p:cNvSpPr/>
          <p:nvPr/>
        </p:nvSpPr>
        <p:spPr>
          <a:xfrm>
            <a:off x="5461031" y="5002785"/>
            <a:ext cx="821414" cy="682352"/>
          </a:xfrm>
          <a:custGeom>
            <a:avLst/>
            <a:gdLst>
              <a:gd name="connsiteX0" fmla="*/ 0 w 821414"/>
              <a:gd name="connsiteY0" fmla="*/ 113728 h 682352"/>
              <a:gd name="connsiteX1" fmla="*/ 113728 w 821414"/>
              <a:gd name="connsiteY1" fmla="*/ 0 h 682352"/>
              <a:gd name="connsiteX2" fmla="*/ 707686 w 821414"/>
              <a:gd name="connsiteY2" fmla="*/ 0 h 682352"/>
              <a:gd name="connsiteX3" fmla="*/ 821414 w 821414"/>
              <a:gd name="connsiteY3" fmla="*/ 113728 h 682352"/>
              <a:gd name="connsiteX4" fmla="*/ 821414 w 821414"/>
              <a:gd name="connsiteY4" fmla="*/ 568624 h 682352"/>
              <a:gd name="connsiteX5" fmla="*/ 707686 w 821414"/>
              <a:gd name="connsiteY5" fmla="*/ 682352 h 682352"/>
              <a:gd name="connsiteX6" fmla="*/ 113728 w 821414"/>
              <a:gd name="connsiteY6" fmla="*/ 682352 h 682352"/>
              <a:gd name="connsiteX7" fmla="*/ 0 w 821414"/>
              <a:gd name="connsiteY7" fmla="*/ 568624 h 682352"/>
              <a:gd name="connsiteX8" fmla="*/ 0 w 821414"/>
              <a:gd name="connsiteY8" fmla="*/ 113728 h 68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414" h="682352" fill="none" extrusionOk="0">
                <a:moveTo>
                  <a:pt x="0" y="113728"/>
                </a:moveTo>
                <a:cubicBezTo>
                  <a:pt x="5042" y="58423"/>
                  <a:pt x="51246" y="3396"/>
                  <a:pt x="113728" y="0"/>
                </a:cubicBezTo>
                <a:cubicBezTo>
                  <a:pt x="288076" y="-18680"/>
                  <a:pt x="444735" y="2323"/>
                  <a:pt x="707686" y="0"/>
                </a:cubicBezTo>
                <a:cubicBezTo>
                  <a:pt x="777705" y="-8949"/>
                  <a:pt x="813475" y="47849"/>
                  <a:pt x="821414" y="113728"/>
                </a:cubicBezTo>
                <a:cubicBezTo>
                  <a:pt x="871294" y="308234"/>
                  <a:pt x="804513" y="459206"/>
                  <a:pt x="821414" y="568624"/>
                </a:cubicBezTo>
                <a:cubicBezTo>
                  <a:pt x="818718" y="625938"/>
                  <a:pt x="771406" y="670046"/>
                  <a:pt x="707686" y="682352"/>
                </a:cubicBezTo>
                <a:cubicBezTo>
                  <a:pt x="455463" y="713145"/>
                  <a:pt x="336449" y="667361"/>
                  <a:pt x="113728" y="682352"/>
                </a:cubicBezTo>
                <a:cubicBezTo>
                  <a:pt x="46606" y="682530"/>
                  <a:pt x="2438" y="627040"/>
                  <a:pt x="0" y="568624"/>
                </a:cubicBezTo>
                <a:cubicBezTo>
                  <a:pt x="-45494" y="391115"/>
                  <a:pt x="40640" y="309179"/>
                  <a:pt x="0" y="113728"/>
                </a:cubicBezTo>
                <a:close/>
              </a:path>
              <a:path w="821414" h="682352" stroke="0" extrusionOk="0">
                <a:moveTo>
                  <a:pt x="0" y="113728"/>
                </a:moveTo>
                <a:cubicBezTo>
                  <a:pt x="-12832" y="43003"/>
                  <a:pt x="39115" y="4430"/>
                  <a:pt x="113728" y="0"/>
                </a:cubicBezTo>
                <a:cubicBezTo>
                  <a:pt x="367297" y="-23636"/>
                  <a:pt x="579329" y="51537"/>
                  <a:pt x="707686" y="0"/>
                </a:cubicBezTo>
                <a:cubicBezTo>
                  <a:pt x="768441" y="-1563"/>
                  <a:pt x="820663" y="52459"/>
                  <a:pt x="821414" y="113728"/>
                </a:cubicBezTo>
                <a:cubicBezTo>
                  <a:pt x="830981" y="291522"/>
                  <a:pt x="809636" y="451123"/>
                  <a:pt x="821414" y="568624"/>
                </a:cubicBezTo>
                <a:cubicBezTo>
                  <a:pt x="828405" y="617047"/>
                  <a:pt x="755457" y="680049"/>
                  <a:pt x="707686" y="682352"/>
                </a:cubicBezTo>
                <a:cubicBezTo>
                  <a:pt x="417134" y="698117"/>
                  <a:pt x="373852" y="642539"/>
                  <a:pt x="113728" y="682352"/>
                </a:cubicBezTo>
                <a:cubicBezTo>
                  <a:pt x="49007" y="685514"/>
                  <a:pt x="-3806" y="627019"/>
                  <a:pt x="0" y="568624"/>
                </a:cubicBezTo>
                <a:cubicBezTo>
                  <a:pt x="-29601" y="475679"/>
                  <a:pt x="37554" y="219492"/>
                  <a:pt x="0" y="113728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62469E7-8F98-C61C-81A9-53A4849C21F8}"/>
              </a:ext>
            </a:extLst>
          </p:cNvPr>
          <p:cNvSpPr/>
          <p:nvPr/>
        </p:nvSpPr>
        <p:spPr>
          <a:xfrm>
            <a:off x="8094660" y="4095065"/>
            <a:ext cx="1575236" cy="1045832"/>
          </a:xfrm>
          <a:custGeom>
            <a:avLst/>
            <a:gdLst>
              <a:gd name="connsiteX0" fmla="*/ 0 w 1575236"/>
              <a:gd name="connsiteY0" fmla="*/ 174309 h 1045832"/>
              <a:gd name="connsiteX1" fmla="*/ 174309 w 1575236"/>
              <a:gd name="connsiteY1" fmla="*/ 0 h 1045832"/>
              <a:gd name="connsiteX2" fmla="*/ 595448 w 1575236"/>
              <a:gd name="connsiteY2" fmla="*/ 0 h 1045832"/>
              <a:gd name="connsiteX3" fmla="*/ 979788 w 1575236"/>
              <a:gd name="connsiteY3" fmla="*/ 0 h 1045832"/>
              <a:gd name="connsiteX4" fmla="*/ 1400927 w 1575236"/>
              <a:gd name="connsiteY4" fmla="*/ 0 h 1045832"/>
              <a:gd name="connsiteX5" fmla="*/ 1575236 w 1575236"/>
              <a:gd name="connsiteY5" fmla="*/ 174309 h 1045832"/>
              <a:gd name="connsiteX6" fmla="*/ 1575236 w 1575236"/>
              <a:gd name="connsiteY6" fmla="*/ 508972 h 1045832"/>
              <a:gd name="connsiteX7" fmla="*/ 1575236 w 1575236"/>
              <a:gd name="connsiteY7" fmla="*/ 871523 h 1045832"/>
              <a:gd name="connsiteX8" fmla="*/ 1400927 w 1575236"/>
              <a:gd name="connsiteY8" fmla="*/ 1045832 h 1045832"/>
              <a:gd name="connsiteX9" fmla="*/ 967522 w 1575236"/>
              <a:gd name="connsiteY9" fmla="*/ 1045832 h 1045832"/>
              <a:gd name="connsiteX10" fmla="*/ 546383 w 1575236"/>
              <a:gd name="connsiteY10" fmla="*/ 1045832 h 1045832"/>
              <a:gd name="connsiteX11" fmla="*/ 174309 w 1575236"/>
              <a:gd name="connsiteY11" fmla="*/ 1045832 h 1045832"/>
              <a:gd name="connsiteX12" fmla="*/ 0 w 1575236"/>
              <a:gd name="connsiteY12" fmla="*/ 871523 h 1045832"/>
              <a:gd name="connsiteX13" fmla="*/ 0 w 1575236"/>
              <a:gd name="connsiteY13" fmla="*/ 522916 h 1045832"/>
              <a:gd name="connsiteX14" fmla="*/ 0 w 1575236"/>
              <a:gd name="connsiteY14" fmla="*/ 174309 h 10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5236" h="1045832" fill="none" extrusionOk="0">
                <a:moveTo>
                  <a:pt x="0" y="174309"/>
                </a:moveTo>
                <a:cubicBezTo>
                  <a:pt x="-8647" y="60415"/>
                  <a:pt x="78630" y="-7972"/>
                  <a:pt x="174309" y="0"/>
                </a:cubicBezTo>
                <a:cubicBezTo>
                  <a:pt x="373179" y="-20573"/>
                  <a:pt x="463470" y="18535"/>
                  <a:pt x="595448" y="0"/>
                </a:cubicBezTo>
                <a:cubicBezTo>
                  <a:pt x="727426" y="-18535"/>
                  <a:pt x="861319" y="21235"/>
                  <a:pt x="979788" y="0"/>
                </a:cubicBezTo>
                <a:cubicBezTo>
                  <a:pt x="1098257" y="-21235"/>
                  <a:pt x="1221235" y="36634"/>
                  <a:pt x="1400927" y="0"/>
                </a:cubicBezTo>
                <a:cubicBezTo>
                  <a:pt x="1521330" y="-5107"/>
                  <a:pt x="1578132" y="105537"/>
                  <a:pt x="1575236" y="174309"/>
                </a:cubicBezTo>
                <a:cubicBezTo>
                  <a:pt x="1606367" y="337082"/>
                  <a:pt x="1571721" y="420904"/>
                  <a:pt x="1575236" y="508972"/>
                </a:cubicBezTo>
                <a:cubicBezTo>
                  <a:pt x="1578751" y="597040"/>
                  <a:pt x="1546797" y="697011"/>
                  <a:pt x="1575236" y="871523"/>
                </a:cubicBezTo>
                <a:cubicBezTo>
                  <a:pt x="1580493" y="951623"/>
                  <a:pt x="1502205" y="1051249"/>
                  <a:pt x="1400927" y="1045832"/>
                </a:cubicBezTo>
                <a:cubicBezTo>
                  <a:pt x="1228656" y="1065386"/>
                  <a:pt x="1173433" y="1003717"/>
                  <a:pt x="967522" y="1045832"/>
                </a:cubicBezTo>
                <a:cubicBezTo>
                  <a:pt x="761611" y="1087947"/>
                  <a:pt x="676970" y="1025400"/>
                  <a:pt x="546383" y="1045832"/>
                </a:cubicBezTo>
                <a:cubicBezTo>
                  <a:pt x="415796" y="1066264"/>
                  <a:pt x="293305" y="1018655"/>
                  <a:pt x="174309" y="1045832"/>
                </a:cubicBezTo>
                <a:cubicBezTo>
                  <a:pt x="71067" y="1067573"/>
                  <a:pt x="-8252" y="941803"/>
                  <a:pt x="0" y="871523"/>
                </a:cubicBezTo>
                <a:cubicBezTo>
                  <a:pt x="-38536" y="706272"/>
                  <a:pt x="14652" y="684698"/>
                  <a:pt x="0" y="522916"/>
                </a:cubicBezTo>
                <a:cubicBezTo>
                  <a:pt x="-14652" y="361134"/>
                  <a:pt x="15798" y="277559"/>
                  <a:pt x="0" y="174309"/>
                </a:cubicBezTo>
                <a:close/>
              </a:path>
              <a:path w="1575236" h="1045832" stroke="0" extrusionOk="0">
                <a:moveTo>
                  <a:pt x="0" y="174309"/>
                </a:moveTo>
                <a:cubicBezTo>
                  <a:pt x="-3936" y="75613"/>
                  <a:pt x="75348" y="1011"/>
                  <a:pt x="174309" y="0"/>
                </a:cubicBezTo>
                <a:cubicBezTo>
                  <a:pt x="277022" y="-5744"/>
                  <a:pt x="453186" y="38755"/>
                  <a:pt x="607714" y="0"/>
                </a:cubicBezTo>
                <a:cubicBezTo>
                  <a:pt x="762243" y="-38755"/>
                  <a:pt x="821646" y="13896"/>
                  <a:pt x="1004321" y="0"/>
                </a:cubicBezTo>
                <a:cubicBezTo>
                  <a:pt x="1186996" y="-13896"/>
                  <a:pt x="1302968" y="23712"/>
                  <a:pt x="1400927" y="0"/>
                </a:cubicBezTo>
                <a:cubicBezTo>
                  <a:pt x="1493485" y="-11951"/>
                  <a:pt x="1580828" y="57348"/>
                  <a:pt x="1575236" y="174309"/>
                </a:cubicBezTo>
                <a:cubicBezTo>
                  <a:pt x="1607302" y="266328"/>
                  <a:pt x="1568514" y="426852"/>
                  <a:pt x="1575236" y="508972"/>
                </a:cubicBezTo>
                <a:cubicBezTo>
                  <a:pt x="1581958" y="591092"/>
                  <a:pt x="1574019" y="770404"/>
                  <a:pt x="1575236" y="871523"/>
                </a:cubicBezTo>
                <a:cubicBezTo>
                  <a:pt x="1568468" y="978987"/>
                  <a:pt x="1487520" y="1034611"/>
                  <a:pt x="1400927" y="1045832"/>
                </a:cubicBezTo>
                <a:cubicBezTo>
                  <a:pt x="1248094" y="1053139"/>
                  <a:pt x="1147923" y="1038522"/>
                  <a:pt x="1016587" y="1045832"/>
                </a:cubicBezTo>
                <a:cubicBezTo>
                  <a:pt x="885251" y="1053142"/>
                  <a:pt x="767222" y="1015076"/>
                  <a:pt x="607714" y="1045832"/>
                </a:cubicBezTo>
                <a:cubicBezTo>
                  <a:pt x="448206" y="1076588"/>
                  <a:pt x="387531" y="1043781"/>
                  <a:pt x="174309" y="1045832"/>
                </a:cubicBezTo>
                <a:cubicBezTo>
                  <a:pt x="85816" y="1055356"/>
                  <a:pt x="9874" y="959146"/>
                  <a:pt x="0" y="871523"/>
                </a:cubicBezTo>
                <a:cubicBezTo>
                  <a:pt x="-23634" y="721804"/>
                  <a:pt x="27119" y="621959"/>
                  <a:pt x="0" y="522916"/>
                </a:cubicBezTo>
                <a:cubicBezTo>
                  <a:pt x="-27119" y="423873"/>
                  <a:pt x="40903" y="309353"/>
                  <a:pt x="0" y="174309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B08325DB-12C8-2BCD-8B00-A5CA569F3A6D}"/>
              </a:ext>
            </a:extLst>
          </p:cNvPr>
          <p:cNvSpPr/>
          <p:nvPr/>
        </p:nvSpPr>
        <p:spPr>
          <a:xfrm>
            <a:off x="4051300" y="3478791"/>
            <a:ext cx="1575236" cy="542185"/>
          </a:xfrm>
          <a:custGeom>
            <a:avLst/>
            <a:gdLst>
              <a:gd name="connsiteX0" fmla="*/ 0 w 1575236"/>
              <a:gd name="connsiteY0" fmla="*/ 90366 h 542185"/>
              <a:gd name="connsiteX1" fmla="*/ 90366 w 1575236"/>
              <a:gd name="connsiteY1" fmla="*/ 0 h 542185"/>
              <a:gd name="connsiteX2" fmla="*/ 569146 w 1575236"/>
              <a:gd name="connsiteY2" fmla="*/ 0 h 542185"/>
              <a:gd name="connsiteX3" fmla="*/ 1033980 w 1575236"/>
              <a:gd name="connsiteY3" fmla="*/ 0 h 542185"/>
              <a:gd name="connsiteX4" fmla="*/ 1484870 w 1575236"/>
              <a:gd name="connsiteY4" fmla="*/ 0 h 542185"/>
              <a:gd name="connsiteX5" fmla="*/ 1575236 w 1575236"/>
              <a:gd name="connsiteY5" fmla="*/ 90366 h 542185"/>
              <a:gd name="connsiteX6" fmla="*/ 1575236 w 1575236"/>
              <a:gd name="connsiteY6" fmla="*/ 451819 h 542185"/>
              <a:gd name="connsiteX7" fmla="*/ 1484870 w 1575236"/>
              <a:gd name="connsiteY7" fmla="*/ 542185 h 542185"/>
              <a:gd name="connsiteX8" fmla="*/ 1006090 w 1575236"/>
              <a:gd name="connsiteY8" fmla="*/ 542185 h 542185"/>
              <a:gd name="connsiteX9" fmla="*/ 583091 w 1575236"/>
              <a:gd name="connsiteY9" fmla="*/ 542185 h 542185"/>
              <a:gd name="connsiteX10" fmla="*/ 90366 w 1575236"/>
              <a:gd name="connsiteY10" fmla="*/ 542185 h 542185"/>
              <a:gd name="connsiteX11" fmla="*/ 0 w 1575236"/>
              <a:gd name="connsiteY11" fmla="*/ 451819 h 542185"/>
              <a:gd name="connsiteX12" fmla="*/ 0 w 1575236"/>
              <a:gd name="connsiteY12" fmla="*/ 90366 h 54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5236" h="542185" fill="none" extrusionOk="0">
                <a:moveTo>
                  <a:pt x="0" y="90366"/>
                </a:moveTo>
                <a:cubicBezTo>
                  <a:pt x="-3307" y="41001"/>
                  <a:pt x="38403" y="-1418"/>
                  <a:pt x="90366" y="0"/>
                </a:cubicBezTo>
                <a:cubicBezTo>
                  <a:pt x="290630" y="-5337"/>
                  <a:pt x="433371" y="54363"/>
                  <a:pt x="569146" y="0"/>
                </a:cubicBezTo>
                <a:cubicBezTo>
                  <a:pt x="704921" y="-54363"/>
                  <a:pt x="820041" y="43624"/>
                  <a:pt x="1033980" y="0"/>
                </a:cubicBezTo>
                <a:cubicBezTo>
                  <a:pt x="1247919" y="-43624"/>
                  <a:pt x="1354749" y="31877"/>
                  <a:pt x="1484870" y="0"/>
                </a:cubicBezTo>
                <a:cubicBezTo>
                  <a:pt x="1528121" y="274"/>
                  <a:pt x="1578586" y="34420"/>
                  <a:pt x="1575236" y="90366"/>
                </a:cubicBezTo>
                <a:cubicBezTo>
                  <a:pt x="1613363" y="220154"/>
                  <a:pt x="1569102" y="325018"/>
                  <a:pt x="1575236" y="451819"/>
                </a:cubicBezTo>
                <a:cubicBezTo>
                  <a:pt x="1577689" y="506584"/>
                  <a:pt x="1524129" y="547801"/>
                  <a:pt x="1484870" y="542185"/>
                </a:cubicBezTo>
                <a:cubicBezTo>
                  <a:pt x="1288570" y="581869"/>
                  <a:pt x="1163428" y="538506"/>
                  <a:pt x="1006090" y="542185"/>
                </a:cubicBezTo>
                <a:cubicBezTo>
                  <a:pt x="848752" y="545864"/>
                  <a:pt x="764875" y="527689"/>
                  <a:pt x="583091" y="542185"/>
                </a:cubicBezTo>
                <a:cubicBezTo>
                  <a:pt x="401307" y="556681"/>
                  <a:pt x="214825" y="508989"/>
                  <a:pt x="90366" y="542185"/>
                </a:cubicBezTo>
                <a:cubicBezTo>
                  <a:pt x="44780" y="543698"/>
                  <a:pt x="1553" y="506958"/>
                  <a:pt x="0" y="451819"/>
                </a:cubicBezTo>
                <a:cubicBezTo>
                  <a:pt x="-39011" y="365962"/>
                  <a:pt x="15036" y="211815"/>
                  <a:pt x="0" y="90366"/>
                </a:cubicBezTo>
                <a:close/>
              </a:path>
              <a:path w="1575236" h="542185" stroke="0" extrusionOk="0">
                <a:moveTo>
                  <a:pt x="0" y="90366"/>
                </a:moveTo>
                <a:cubicBezTo>
                  <a:pt x="-5736" y="36920"/>
                  <a:pt x="33520" y="2604"/>
                  <a:pt x="90366" y="0"/>
                </a:cubicBezTo>
                <a:cubicBezTo>
                  <a:pt x="210417" y="-35729"/>
                  <a:pt x="437886" y="4403"/>
                  <a:pt x="583091" y="0"/>
                </a:cubicBezTo>
                <a:cubicBezTo>
                  <a:pt x="728296" y="-4403"/>
                  <a:pt x="820222" y="15138"/>
                  <a:pt x="1033980" y="0"/>
                </a:cubicBezTo>
                <a:cubicBezTo>
                  <a:pt x="1247738" y="-15138"/>
                  <a:pt x="1263066" y="34502"/>
                  <a:pt x="1484870" y="0"/>
                </a:cubicBezTo>
                <a:cubicBezTo>
                  <a:pt x="1534073" y="-2269"/>
                  <a:pt x="1577097" y="33572"/>
                  <a:pt x="1575236" y="90366"/>
                </a:cubicBezTo>
                <a:cubicBezTo>
                  <a:pt x="1612800" y="184401"/>
                  <a:pt x="1546473" y="349563"/>
                  <a:pt x="1575236" y="451819"/>
                </a:cubicBezTo>
                <a:cubicBezTo>
                  <a:pt x="1573686" y="486944"/>
                  <a:pt x="1527236" y="552667"/>
                  <a:pt x="1484870" y="542185"/>
                </a:cubicBezTo>
                <a:cubicBezTo>
                  <a:pt x="1333015" y="557439"/>
                  <a:pt x="1197029" y="539460"/>
                  <a:pt x="1047925" y="542185"/>
                </a:cubicBezTo>
                <a:cubicBezTo>
                  <a:pt x="898821" y="544910"/>
                  <a:pt x="744505" y="501811"/>
                  <a:pt x="583091" y="542185"/>
                </a:cubicBezTo>
                <a:cubicBezTo>
                  <a:pt x="421677" y="582559"/>
                  <a:pt x="287715" y="520763"/>
                  <a:pt x="90366" y="542185"/>
                </a:cubicBezTo>
                <a:cubicBezTo>
                  <a:pt x="48596" y="534143"/>
                  <a:pt x="7799" y="496698"/>
                  <a:pt x="0" y="451819"/>
                </a:cubicBezTo>
                <a:cubicBezTo>
                  <a:pt x="-1179" y="328773"/>
                  <a:pt x="42425" y="173495"/>
                  <a:pt x="0" y="9036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159026F8-8252-CDC5-3C27-F53953E0B15D}"/>
              </a:ext>
            </a:extLst>
          </p:cNvPr>
          <p:cNvSpPr/>
          <p:nvPr/>
        </p:nvSpPr>
        <p:spPr>
          <a:xfrm>
            <a:off x="5779529" y="1868253"/>
            <a:ext cx="1490932" cy="947906"/>
          </a:xfrm>
          <a:custGeom>
            <a:avLst/>
            <a:gdLst>
              <a:gd name="connsiteX0" fmla="*/ 0 w 1490932"/>
              <a:gd name="connsiteY0" fmla="*/ 157987 h 947906"/>
              <a:gd name="connsiteX1" fmla="*/ 157987 w 1490932"/>
              <a:gd name="connsiteY1" fmla="*/ 0 h 947906"/>
              <a:gd name="connsiteX2" fmla="*/ 757216 w 1490932"/>
              <a:gd name="connsiteY2" fmla="*/ 0 h 947906"/>
              <a:gd name="connsiteX3" fmla="*/ 1332945 w 1490932"/>
              <a:gd name="connsiteY3" fmla="*/ 0 h 947906"/>
              <a:gd name="connsiteX4" fmla="*/ 1490932 w 1490932"/>
              <a:gd name="connsiteY4" fmla="*/ 157987 h 947906"/>
              <a:gd name="connsiteX5" fmla="*/ 1490932 w 1490932"/>
              <a:gd name="connsiteY5" fmla="*/ 461314 h 947906"/>
              <a:gd name="connsiteX6" fmla="*/ 1490932 w 1490932"/>
              <a:gd name="connsiteY6" fmla="*/ 789919 h 947906"/>
              <a:gd name="connsiteX7" fmla="*/ 1332945 w 1490932"/>
              <a:gd name="connsiteY7" fmla="*/ 947906 h 947906"/>
              <a:gd name="connsiteX8" fmla="*/ 733716 w 1490932"/>
              <a:gd name="connsiteY8" fmla="*/ 947906 h 947906"/>
              <a:gd name="connsiteX9" fmla="*/ 157987 w 1490932"/>
              <a:gd name="connsiteY9" fmla="*/ 947906 h 947906"/>
              <a:gd name="connsiteX10" fmla="*/ 0 w 1490932"/>
              <a:gd name="connsiteY10" fmla="*/ 789919 h 947906"/>
              <a:gd name="connsiteX11" fmla="*/ 0 w 1490932"/>
              <a:gd name="connsiteY11" fmla="*/ 467634 h 947906"/>
              <a:gd name="connsiteX12" fmla="*/ 0 w 1490932"/>
              <a:gd name="connsiteY12" fmla="*/ 157987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0932" h="947906" fill="none" extrusionOk="0">
                <a:moveTo>
                  <a:pt x="0" y="157987"/>
                </a:moveTo>
                <a:cubicBezTo>
                  <a:pt x="-6788" y="71848"/>
                  <a:pt x="61828" y="-6144"/>
                  <a:pt x="157987" y="0"/>
                </a:cubicBezTo>
                <a:cubicBezTo>
                  <a:pt x="442316" y="-17840"/>
                  <a:pt x="553277" y="18747"/>
                  <a:pt x="757216" y="0"/>
                </a:cubicBezTo>
                <a:cubicBezTo>
                  <a:pt x="961155" y="-18747"/>
                  <a:pt x="1202365" y="64299"/>
                  <a:pt x="1332945" y="0"/>
                </a:cubicBezTo>
                <a:cubicBezTo>
                  <a:pt x="1418568" y="2916"/>
                  <a:pt x="1493674" y="72771"/>
                  <a:pt x="1490932" y="157987"/>
                </a:cubicBezTo>
                <a:cubicBezTo>
                  <a:pt x="1494013" y="241629"/>
                  <a:pt x="1470714" y="395979"/>
                  <a:pt x="1490932" y="461314"/>
                </a:cubicBezTo>
                <a:cubicBezTo>
                  <a:pt x="1511150" y="526649"/>
                  <a:pt x="1467589" y="690896"/>
                  <a:pt x="1490932" y="789919"/>
                </a:cubicBezTo>
                <a:cubicBezTo>
                  <a:pt x="1499674" y="894482"/>
                  <a:pt x="1403756" y="956577"/>
                  <a:pt x="1332945" y="947906"/>
                </a:cubicBezTo>
                <a:cubicBezTo>
                  <a:pt x="1087906" y="959794"/>
                  <a:pt x="911313" y="947644"/>
                  <a:pt x="733716" y="947906"/>
                </a:cubicBezTo>
                <a:cubicBezTo>
                  <a:pt x="556119" y="948168"/>
                  <a:pt x="387245" y="881057"/>
                  <a:pt x="157987" y="947906"/>
                </a:cubicBezTo>
                <a:cubicBezTo>
                  <a:pt x="67173" y="955052"/>
                  <a:pt x="-7849" y="866758"/>
                  <a:pt x="0" y="789919"/>
                </a:cubicBezTo>
                <a:cubicBezTo>
                  <a:pt x="-12889" y="677368"/>
                  <a:pt x="5163" y="615637"/>
                  <a:pt x="0" y="467634"/>
                </a:cubicBezTo>
                <a:cubicBezTo>
                  <a:pt x="-5163" y="319631"/>
                  <a:pt x="30824" y="242403"/>
                  <a:pt x="0" y="157987"/>
                </a:cubicBezTo>
                <a:close/>
              </a:path>
              <a:path w="1490932" h="947906" stroke="0" extrusionOk="0">
                <a:moveTo>
                  <a:pt x="0" y="157987"/>
                </a:moveTo>
                <a:cubicBezTo>
                  <a:pt x="-10856" y="64037"/>
                  <a:pt x="50097" y="7745"/>
                  <a:pt x="157987" y="0"/>
                </a:cubicBezTo>
                <a:cubicBezTo>
                  <a:pt x="291557" y="-25760"/>
                  <a:pt x="579107" y="33883"/>
                  <a:pt x="768965" y="0"/>
                </a:cubicBezTo>
                <a:cubicBezTo>
                  <a:pt x="958823" y="-33883"/>
                  <a:pt x="1113701" y="16422"/>
                  <a:pt x="1332945" y="0"/>
                </a:cubicBezTo>
                <a:cubicBezTo>
                  <a:pt x="1399562" y="-11291"/>
                  <a:pt x="1503389" y="76685"/>
                  <a:pt x="1490932" y="157987"/>
                </a:cubicBezTo>
                <a:cubicBezTo>
                  <a:pt x="1525714" y="299964"/>
                  <a:pt x="1470665" y="332795"/>
                  <a:pt x="1490932" y="461314"/>
                </a:cubicBezTo>
                <a:cubicBezTo>
                  <a:pt x="1511199" y="589833"/>
                  <a:pt x="1485454" y="651999"/>
                  <a:pt x="1490932" y="789919"/>
                </a:cubicBezTo>
                <a:cubicBezTo>
                  <a:pt x="1489870" y="867046"/>
                  <a:pt x="1417610" y="951504"/>
                  <a:pt x="1332945" y="947906"/>
                </a:cubicBezTo>
                <a:cubicBezTo>
                  <a:pt x="1119130" y="990232"/>
                  <a:pt x="981264" y="913465"/>
                  <a:pt x="768965" y="947906"/>
                </a:cubicBezTo>
                <a:cubicBezTo>
                  <a:pt x="556666" y="982347"/>
                  <a:pt x="403737" y="918718"/>
                  <a:pt x="157987" y="947906"/>
                </a:cubicBezTo>
                <a:cubicBezTo>
                  <a:pt x="79203" y="960515"/>
                  <a:pt x="853" y="886007"/>
                  <a:pt x="0" y="789919"/>
                </a:cubicBezTo>
                <a:cubicBezTo>
                  <a:pt x="-2741" y="689263"/>
                  <a:pt x="25905" y="592057"/>
                  <a:pt x="0" y="492911"/>
                </a:cubicBezTo>
                <a:cubicBezTo>
                  <a:pt x="-25905" y="393765"/>
                  <a:pt x="30677" y="263507"/>
                  <a:pt x="0" y="157987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7378AD90-9C4C-F1A2-4451-4AD84511A198}"/>
              </a:ext>
            </a:extLst>
          </p:cNvPr>
          <p:cNvSpPr/>
          <p:nvPr/>
        </p:nvSpPr>
        <p:spPr>
          <a:xfrm>
            <a:off x="376232" y="248720"/>
            <a:ext cx="1386302" cy="1502646"/>
          </a:xfrm>
          <a:custGeom>
            <a:avLst/>
            <a:gdLst>
              <a:gd name="connsiteX0" fmla="*/ 0 w 1386302"/>
              <a:gd name="connsiteY0" fmla="*/ 231055 h 1502646"/>
              <a:gd name="connsiteX1" fmla="*/ 231055 w 1386302"/>
              <a:gd name="connsiteY1" fmla="*/ 0 h 1502646"/>
              <a:gd name="connsiteX2" fmla="*/ 702393 w 1386302"/>
              <a:gd name="connsiteY2" fmla="*/ 0 h 1502646"/>
              <a:gd name="connsiteX3" fmla="*/ 1155247 w 1386302"/>
              <a:gd name="connsiteY3" fmla="*/ 0 h 1502646"/>
              <a:gd name="connsiteX4" fmla="*/ 1386302 w 1386302"/>
              <a:gd name="connsiteY4" fmla="*/ 231055 h 1502646"/>
              <a:gd name="connsiteX5" fmla="*/ 1386302 w 1386302"/>
              <a:gd name="connsiteY5" fmla="*/ 730512 h 1502646"/>
              <a:gd name="connsiteX6" fmla="*/ 1386302 w 1386302"/>
              <a:gd name="connsiteY6" fmla="*/ 1271591 h 1502646"/>
              <a:gd name="connsiteX7" fmla="*/ 1155247 w 1386302"/>
              <a:gd name="connsiteY7" fmla="*/ 1502646 h 1502646"/>
              <a:gd name="connsiteX8" fmla="*/ 683909 w 1386302"/>
              <a:gd name="connsiteY8" fmla="*/ 1502646 h 1502646"/>
              <a:gd name="connsiteX9" fmla="*/ 231055 w 1386302"/>
              <a:gd name="connsiteY9" fmla="*/ 1502646 h 1502646"/>
              <a:gd name="connsiteX10" fmla="*/ 0 w 1386302"/>
              <a:gd name="connsiteY10" fmla="*/ 1271591 h 1502646"/>
              <a:gd name="connsiteX11" fmla="*/ 0 w 1386302"/>
              <a:gd name="connsiteY11" fmla="*/ 740918 h 1502646"/>
              <a:gd name="connsiteX12" fmla="*/ 0 w 1386302"/>
              <a:gd name="connsiteY12" fmla="*/ 231055 h 150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6302" h="1502646" fill="none" extrusionOk="0">
                <a:moveTo>
                  <a:pt x="0" y="231055"/>
                </a:moveTo>
                <a:cubicBezTo>
                  <a:pt x="-5670" y="104378"/>
                  <a:pt x="75583" y="-19226"/>
                  <a:pt x="231055" y="0"/>
                </a:cubicBezTo>
                <a:cubicBezTo>
                  <a:pt x="451018" y="-39219"/>
                  <a:pt x="493114" y="43137"/>
                  <a:pt x="702393" y="0"/>
                </a:cubicBezTo>
                <a:cubicBezTo>
                  <a:pt x="911672" y="-43137"/>
                  <a:pt x="1002088" y="29489"/>
                  <a:pt x="1155247" y="0"/>
                </a:cubicBezTo>
                <a:cubicBezTo>
                  <a:pt x="1267827" y="26871"/>
                  <a:pt x="1406965" y="118801"/>
                  <a:pt x="1386302" y="231055"/>
                </a:cubicBezTo>
                <a:cubicBezTo>
                  <a:pt x="1429110" y="371377"/>
                  <a:pt x="1373267" y="554642"/>
                  <a:pt x="1386302" y="730512"/>
                </a:cubicBezTo>
                <a:cubicBezTo>
                  <a:pt x="1399337" y="906382"/>
                  <a:pt x="1382765" y="1046784"/>
                  <a:pt x="1386302" y="1271591"/>
                </a:cubicBezTo>
                <a:cubicBezTo>
                  <a:pt x="1393694" y="1413836"/>
                  <a:pt x="1273110" y="1507785"/>
                  <a:pt x="1155247" y="1502646"/>
                </a:cubicBezTo>
                <a:cubicBezTo>
                  <a:pt x="934159" y="1552276"/>
                  <a:pt x="897589" y="1452945"/>
                  <a:pt x="683909" y="1502646"/>
                </a:cubicBezTo>
                <a:cubicBezTo>
                  <a:pt x="470229" y="1552347"/>
                  <a:pt x="353938" y="1492406"/>
                  <a:pt x="231055" y="1502646"/>
                </a:cubicBezTo>
                <a:cubicBezTo>
                  <a:pt x="100171" y="1509223"/>
                  <a:pt x="-20371" y="1372170"/>
                  <a:pt x="0" y="1271591"/>
                </a:cubicBezTo>
                <a:cubicBezTo>
                  <a:pt x="-27025" y="1146336"/>
                  <a:pt x="12657" y="983340"/>
                  <a:pt x="0" y="740918"/>
                </a:cubicBezTo>
                <a:cubicBezTo>
                  <a:pt x="-12657" y="498496"/>
                  <a:pt x="36946" y="427400"/>
                  <a:pt x="0" y="231055"/>
                </a:cubicBezTo>
                <a:close/>
              </a:path>
              <a:path w="1386302" h="1502646" stroke="0" extrusionOk="0">
                <a:moveTo>
                  <a:pt x="0" y="231055"/>
                </a:moveTo>
                <a:cubicBezTo>
                  <a:pt x="-18353" y="92127"/>
                  <a:pt x="97163" y="2358"/>
                  <a:pt x="231055" y="0"/>
                </a:cubicBezTo>
                <a:cubicBezTo>
                  <a:pt x="415803" y="-29935"/>
                  <a:pt x="545094" y="43090"/>
                  <a:pt x="711635" y="0"/>
                </a:cubicBezTo>
                <a:cubicBezTo>
                  <a:pt x="878176" y="-43090"/>
                  <a:pt x="1038801" y="40244"/>
                  <a:pt x="1155247" y="0"/>
                </a:cubicBezTo>
                <a:cubicBezTo>
                  <a:pt x="1276147" y="-3670"/>
                  <a:pt x="1405805" y="112766"/>
                  <a:pt x="1386302" y="231055"/>
                </a:cubicBezTo>
                <a:cubicBezTo>
                  <a:pt x="1406710" y="436198"/>
                  <a:pt x="1328344" y="499177"/>
                  <a:pt x="1386302" y="730512"/>
                </a:cubicBezTo>
                <a:cubicBezTo>
                  <a:pt x="1444260" y="961847"/>
                  <a:pt x="1335527" y="1008477"/>
                  <a:pt x="1386302" y="1271591"/>
                </a:cubicBezTo>
                <a:cubicBezTo>
                  <a:pt x="1384813" y="1384995"/>
                  <a:pt x="1278074" y="1509290"/>
                  <a:pt x="1155247" y="1502646"/>
                </a:cubicBezTo>
                <a:cubicBezTo>
                  <a:pt x="1049928" y="1543802"/>
                  <a:pt x="906754" y="1468039"/>
                  <a:pt x="711635" y="1502646"/>
                </a:cubicBezTo>
                <a:cubicBezTo>
                  <a:pt x="516516" y="1537253"/>
                  <a:pt x="403546" y="1469654"/>
                  <a:pt x="231055" y="1502646"/>
                </a:cubicBezTo>
                <a:cubicBezTo>
                  <a:pt x="118389" y="1524888"/>
                  <a:pt x="3123" y="1431541"/>
                  <a:pt x="0" y="1271591"/>
                </a:cubicBezTo>
                <a:cubicBezTo>
                  <a:pt x="-15149" y="1112923"/>
                  <a:pt x="4049" y="1019487"/>
                  <a:pt x="0" y="782539"/>
                </a:cubicBezTo>
                <a:cubicBezTo>
                  <a:pt x="-4049" y="545591"/>
                  <a:pt x="64140" y="455850"/>
                  <a:pt x="0" y="231055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8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4D355ECD-A8B4-C50C-6E1F-1F3895425A08}"/>
              </a:ext>
            </a:extLst>
          </p:cNvPr>
          <p:cNvSpPr/>
          <p:nvPr/>
        </p:nvSpPr>
        <p:spPr>
          <a:xfrm>
            <a:off x="8698176" y="432877"/>
            <a:ext cx="686960" cy="947906"/>
          </a:xfrm>
          <a:custGeom>
            <a:avLst/>
            <a:gdLst>
              <a:gd name="connsiteX0" fmla="*/ 0 w 686960"/>
              <a:gd name="connsiteY0" fmla="*/ 114496 h 947906"/>
              <a:gd name="connsiteX1" fmla="*/ 114496 w 686960"/>
              <a:gd name="connsiteY1" fmla="*/ 0 h 947906"/>
              <a:gd name="connsiteX2" fmla="*/ 572464 w 686960"/>
              <a:gd name="connsiteY2" fmla="*/ 0 h 947906"/>
              <a:gd name="connsiteX3" fmla="*/ 686960 w 686960"/>
              <a:gd name="connsiteY3" fmla="*/ 114496 h 947906"/>
              <a:gd name="connsiteX4" fmla="*/ 686960 w 686960"/>
              <a:gd name="connsiteY4" fmla="*/ 481142 h 947906"/>
              <a:gd name="connsiteX5" fmla="*/ 686960 w 686960"/>
              <a:gd name="connsiteY5" fmla="*/ 833410 h 947906"/>
              <a:gd name="connsiteX6" fmla="*/ 572464 w 686960"/>
              <a:gd name="connsiteY6" fmla="*/ 947906 h 947906"/>
              <a:gd name="connsiteX7" fmla="*/ 114496 w 686960"/>
              <a:gd name="connsiteY7" fmla="*/ 947906 h 947906"/>
              <a:gd name="connsiteX8" fmla="*/ 0 w 686960"/>
              <a:gd name="connsiteY8" fmla="*/ 833410 h 947906"/>
              <a:gd name="connsiteX9" fmla="*/ 0 w 686960"/>
              <a:gd name="connsiteY9" fmla="*/ 466764 h 947906"/>
              <a:gd name="connsiteX10" fmla="*/ 0 w 686960"/>
              <a:gd name="connsiteY10" fmla="*/ 114496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960" h="947906" fill="none" extrusionOk="0">
                <a:moveTo>
                  <a:pt x="0" y="114496"/>
                </a:moveTo>
                <a:cubicBezTo>
                  <a:pt x="8661" y="61871"/>
                  <a:pt x="57729" y="-5662"/>
                  <a:pt x="114496" y="0"/>
                </a:cubicBezTo>
                <a:cubicBezTo>
                  <a:pt x="335894" y="-50056"/>
                  <a:pt x="467295" y="17507"/>
                  <a:pt x="572464" y="0"/>
                </a:cubicBezTo>
                <a:cubicBezTo>
                  <a:pt x="628767" y="-6530"/>
                  <a:pt x="677917" y="37744"/>
                  <a:pt x="686960" y="114496"/>
                </a:cubicBezTo>
                <a:cubicBezTo>
                  <a:pt x="724056" y="250220"/>
                  <a:pt x="681854" y="370503"/>
                  <a:pt x="686960" y="481142"/>
                </a:cubicBezTo>
                <a:cubicBezTo>
                  <a:pt x="692066" y="591781"/>
                  <a:pt x="658287" y="687591"/>
                  <a:pt x="686960" y="833410"/>
                </a:cubicBezTo>
                <a:cubicBezTo>
                  <a:pt x="676050" y="897093"/>
                  <a:pt x="638068" y="943633"/>
                  <a:pt x="572464" y="947906"/>
                </a:cubicBezTo>
                <a:cubicBezTo>
                  <a:pt x="408721" y="981443"/>
                  <a:pt x="253468" y="903954"/>
                  <a:pt x="114496" y="947906"/>
                </a:cubicBezTo>
                <a:cubicBezTo>
                  <a:pt x="54591" y="954498"/>
                  <a:pt x="-10700" y="902286"/>
                  <a:pt x="0" y="833410"/>
                </a:cubicBezTo>
                <a:cubicBezTo>
                  <a:pt x="-35224" y="670168"/>
                  <a:pt x="13470" y="597032"/>
                  <a:pt x="0" y="466764"/>
                </a:cubicBezTo>
                <a:cubicBezTo>
                  <a:pt x="-13470" y="336496"/>
                  <a:pt x="42044" y="222012"/>
                  <a:pt x="0" y="114496"/>
                </a:cubicBezTo>
                <a:close/>
              </a:path>
              <a:path w="686960" h="947906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699316" y="270639"/>
                  <a:pt x="683530" y="389910"/>
                  <a:pt x="686960" y="473953"/>
                </a:cubicBezTo>
                <a:cubicBezTo>
                  <a:pt x="690390" y="557996"/>
                  <a:pt x="658535" y="727972"/>
                  <a:pt x="686960" y="833410"/>
                </a:cubicBezTo>
                <a:cubicBezTo>
                  <a:pt x="693957" y="885257"/>
                  <a:pt x="624861" y="957430"/>
                  <a:pt x="572464" y="947906"/>
                </a:cubicBezTo>
                <a:cubicBezTo>
                  <a:pt x="387471" y="997875"/>
                  <a:pt x="274536" y="899437"/>
                  <a:pt x="114496" y="947906"/>
                </a:cubicBezTo>
                <a:cubicBezTo>
                  <a:pt x="60708" y="950177"/>
                  <a:pt x="-10149" y="895003"/>
                  <a:pt x="0" y="833410"/>
                </a:cubicBezTo>
                <a:cubicBezTo>
                  <a:pt x="-10266" y="721145"/>
                  <a:pt x="29404" y="642476"/>
                  <a:pt x="0" y="473953"/>
                </a:cubicBezTo>
                <a:cubicBezTo>
                  <a:pt x="-29404" y="305430"/>
                  <a:pt x="28759" y="196017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64EACEE3-515A-3010-B376-FDDAEB0FECF9}"/>
              </a:ext>
            </a:extLst>
          </p:cNvPr>
          <p:cNvSpPr/>
          <p:nvPr/>
        </p:nvSpPr>
        <p:spPr>
          <a:xfrm>
            <a:off x="3886561" y="650428"/>
            <a:ext cx="686960" cy="947906"/>
          </a:xfrm>
          <a:custGeom>
            <a:avLst/>
            <a:gdLst>
              <a:gd name="connsiteX0" fmla="*/ 0 w 686960"/>
              <a:gd name="connsiteY0" fmla="*/ 114496 h 947906"/>
              <a:gd name="connsiteX1" fmla="*/ 114496 w 686960"/>
              <a:gd name="connsiteY1" fmla="*/ 0 h 947906"/>
              <a:gd name="connsiteX2" fmla="*/ 572464 w 686960"/>
              <a:gd name="connsiteY2" fmla="*/ 0 h 947906"/>
              <a:gd name="connsiteX3" fmla="*/ 686960 w 686960"/>
              <a:gd name="connsiteY3" fmla="*/ 114496 h 947906"/>
              <a:gd name="connsiteX4" fmla="*/ 686960 w 686960"/>
              <a:gd name="connsiteY4" fmla="*/ 481142 h 947906"/>
              <a:gd name="connsiteX5" fmla="*/ 686960 w 686960"/>
              <a:gd name="connsiteY5" fmla="*/ 833410 h 947906"/>
              <a:gd name="connsiteX6" fmla="*/ 572464 w 686960"/>
              <a:gd name="connsiteY6" fmla="*/ 947906 h 947906"/>
              <a:gd name="connsiteX7" fmla="*/ 114496 w 686960"/>
              <a:gd name="connsiteY7" fmla="*/ 947906 h 947906"/>
              <a:gd name="connsiteX8" fmla="*/ 0 w 686960"/>
              <a:gd name="connsiteY8" fmla="*/ 833410 h 947906"/>
              <a:gd name="connsiteX9" fmla="*/ 0 w 686960"/>
              <a:gd name="connsiteY9" fmla="*/ 466764 h 947906"/>
              <a:gd name="connsiteX10" fmla="*/ 0 w 686960"/>
              <a:gd name="connsiteY10" fmla="*/ 114496 h 9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960" h="947906" fill="none" extrusionOk="0">
                <a:moveTo>
                  <a:pt x="0" y="114496"/>
                </a:moveTo>
                <a:cubicBezTo>
                  <a:pt x="8661" y="61871"/>
                  <a:pt x="57729" y="-5662"/>
                  <a:pt x="114496" y="0"/>
                </a:cubicBezTo>
                <a:cubicBezTo>
                  <a:pt x="335894" y="-50056"/>
                  <a:pt x="467295" y="17507"/>
                  <a:pt x="572464" y="0"/>
                </a:cubicBezTo>
                <a:cubicBezTo>
                  <a:pt x="628767" y="-6530"/>
                  <a:pt x="677917" y="37744"/>
                  <a:pt x="686960" y="114496"/>
                </a:cubicBezTo>
                <a:cubicBezTo>
                  <a:pt x="724056" y="250220"/>
                  <a:pt x="681854" y="370503"/>
                  <a:pt x="686960" y="481142"/>
                </a:cubicBezTo>
                <a:cubicBezTo>
                  <a:pt x="692066" y="591781"/>
                  <a:pt x="658287" y="687591"/>
                  <a:pt x="686960" y="833410"/>
                </a:cubicBezTo>
                <a:cubicBezTo>
                  <a:pt x="676050" y="897093"/>
                  <a:pt x="638068" y="943633"/>
                  <a:pt x="572464" y="947906"/>
                </a:cubicBezTo>
                <a:cubicBezTo>
                  <a:pt x="408721" y="981443"/>
                  <a:pt x="253468" y="903954"/>
                  <a:pt x="114496" y="947906"/>
                </a:cubicBezTo>
                <a:cubicBezTo>
                  <a:pt x="54591" y="954498"/>
                  <a:pt x="-10700" y="902286"/>
                  <a:pt x="0" y="833410"/>
                </a:cubicBezTo>
                <a:cubicBezTo>
                  <a:pt x="-35224" y="670168"/>
                  <a:pt x="13470" y="597032"/>
                  <a:pt x="0" y="466764"/>
                </a:cubicBezTo>
                <a:cubicBezTo>
                  <a:pt x="-13470" y="336496"/>
                  <a:pt x="42044" y="222012"/>
                  <a:pt x="0" y="114496"/>
                </a:cubicBezTo>
                <a:close/>
              </a:path>
              <a:path w="686960" h="947906" stroke="0" extrusionOk="0">
                <a:moveTo>
                  <a:pt x="0" y="114496"/>
                </a:moveTo>
                <a:cubicBezTo>
                  <a:pt x="-13405" y="42993"/>
                  <a:pt x="36142" y="5675"/>
                  <a:pt x="114496" y="0"/>
                </a:cubicBezTo>
                <a:cubicBezTo>
                  <a:pt x="335000" y="-3040"/>
                  <a:pt x="443028" y="51203"/>
                  <a:pt x="572464" y="0"/>
                </a:cubicBezTo>
                <a:cubicBezTo>
                  <a:pt x="628574" y="-5419"/>
                  <a:pt x="679886" y="65782"/>
                  <a:pt x="686960" y="114496"/>
                </a:cubicBezTo>
                <a:cubicBezTo>
                  <a:pt x="699316" y="270639"/>
                  <a:pt x="683530" y="389910"/>
                  <a:pt x="686960" y="473953"/>
                </a:cubicBezTo>
                <a:cubicBezTo>
                  <a:pt x="690390" y="557996"/>
                  <a:pt x="658535" y="727972"/>
                  <a:pt x="686960" y="833410"/>
                </a:cubicBezTo>
                <a:cubicBezTo>
                  <a:pt x="693957" y="885257"/>
                  <a:pt x="624861" y="957430"/>
                  <a:pt x="572464" y="947906"/>
                </a:cubicBezTo>
                <a:cubicBezTo>
                  <a:pt x="387471" y="997875"/>
                  <a:pt x="274536" y="899437"/>
                  <a:pt x="114496" y="947906"/>
                </a:cubicBezTo>
                <a:cubicBezTo>
                  <a:pt x="60708" y="950177"/>
                  <a:pt x="-10149" y="895003"/>
                  <a:pt x="0" y="833410"/>
                </a:cubicBezTo>
                <a:cubicBezTo>
                  <a:pt x="-10266" y="721145"/>
                  <a:pt x="29404" y="642476"/>
                  <a:pt x="0" y="473953"/>
                </a:cubicBezTo>
                <a:cubicBezTo>
                  <a:pt x="-29404" y="305430"/>
                  <a:pt x="28759" y="196017"/>
                  <a:pt x="0" y="114496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35E41927-EBB1-0C03-55F2-FC1301361125}"/>
              </a:ext>
            </a:extLst>
          </p:cNvPr>
          <p:cNvSpPr/>
          <p:nvPr/>
        </p:nvSpPr>
        <p:spPr>
          <a:xfrm>
            <a:off x="326204" y="3870854"/>
            <a:ext cx="1575236" cy="1045832"/>
          </a:xfrm>
          <a:custGeom>
            <a:avLst/>
            <a:gdLst>
              <a:gd name="connsiteX0" fmla="*/ 0 w 1575236"/>
              <a:gd name="connsiteY0" fmla="*/ 174309 h 1045832"/>
              <a:gd name="connsiteX1" fmla="*/ 174309 w 1575236"/>
              <a:gd name="connsiteY1" fmla="*/ 0 h 1045832"/>
              <a:gd name="connsiteX2" fmla="*/ 595448 w 1575236"/>
              <a:gd name="connsiteY2" fmla="*/ 0 h 1045832"/>
              <a:gd name="connsiteX3" fmla="*/ 979788 w 1575236"/>
              <a:gd name="connsiteY3" fmla="*/ 0 h 1045832"/>
              <a:gd name="connsiteX4" fmla="*/ 1400927 w 1575236"/>
              <a:gd name="connsiteY4" fmla="*/ 0 h 1045832"/>
              <a:gd name="connsiteX5" fmla="*/ 1575236 w 1575236"/>
              <a:gd name="connsiteY5" fmla="*/ 174309 h 1045832"/>
              <a:gd name="connsiteX6" fmla="*/ 1575236 w 1575236"/>
              <a:gd name="connsiteY6" fmla="*/ 508972 h 1045832"/>
              <a:gd name="connsiteX7" fmla="*/ 1575236 w 1575236"/>
              <a:gd name="connsiteY7" fmla="*/ 871523 h 1045832"/>
              <a:gd name="connsiteX8" fmla="*/ 1400927 w 1575236"/>
              <a:gd name="connsiteY8" fmla="*/ 1045832 h 1045832"/>
              <a:gd name="connsiteX9" fmla="*/ 967522 w 1575236"/>
              <a:gd name="connsiteY9" fmla="*/ 1045832 h 1045832"/>
              <a:gd name="connsiteX10" fmla="*/ 546383 w 1575236"/>
              <a:gd name="connsiteY10" fmla="*/ 1045832 h 1045832"/>
              <a:gd name="connsiteX11" fmla="*/ 174309 w 1575236"/>
              <a:gd name="connsiteY11" fmla="*/ 1045832 h 1045832"/>
              <a:gd name="connsiteX12" fmla="*/ 0 w 1575236"/>
              <a:gd name="connsiteY12" fmla="*/ 871523 h 1045832"/>
              <a:gd name="connsiteX13" fmla="*/ 0 w 1575236"/>
              <a:gd name="connsiteY13" fmla="*/ 522916 h 1045832"/>
              <a:gd name="connsiteX14" fmla="*/ 0 w 1575236"/>
              <a:gd name="connsiteY14" fmla="*/ 174309 h 10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5236" h="1045832" fill="none" extrusionOk="0">
                <a:moveTo>
                  <a:pt x="0" y="174309"/>
                </a:moveTo>
                <a:cubicBezTo>
                  <a:pt x="-8647" y="60415"/>
                  <a:pt x="78630" y="-7972"/>
                  <a:pt x="174309" y="0"/>
                </a:cubicBezTo>
                <a:cubicBezTo>
                  <a:pt x="373179" y="-20573"/>
                  <a:pt x="463470" y="18535"/>
                  <a:pt x="595448" y="0"/>
                </a:cubicBezTo>
                <a:cubicBezTo>
                  <a:pt x="727426" y="-18535"/>
                  <a:pt x="861319" y="21235"/>
                  <a:pt x="979788" y="0"/>
                </a:cubicBezTo>
                <a:cubicBezTo>
                  <a:pt x="1098257" y="-21235"/>
                  <a:pt x="1221235" y="36634"/>
                  <a:pt x="1400927" y="0"/>
                </a:cubicBezTo>
                <a:cubicBezTo>
                  <a:pt x="1521330" y="-5107"/>
                  <a:pt x="1578132" y="105537"/>
                  <a:pt x="1575236" y="174309"/>
                </a:cubicBezTo>
                <a:cubicBezTo>
                  <a:pt x="1606367" y="337082"/>
                  <a:pt x="1571721" y="420904"/>
                  <a:pt x="1575236" y="508972"/>
                </a:cubicBezTo>
                <a:cubicBezTo>
                  <a:pt x="1578751" y="597040"/>
                  <a:pt x="1546797" y="697011"/>
                  <a:pt x="1575236" y="871523"/>
                </a:cubicBezTo>
                <a:cubicBezTo>
                  <a:pt x="1580493" y="951623"/>
                  <a:pt x="1502205" y="1051249"/>
                  <a:pt x="1400927" y="1045832"/>
                </a:cubicBezTo>
                <a:cubicBezTo>
                  <a:pt x="1228656" y="1065386"/>
                  <a:pt x="1173433" y="1003717"/>
                  <a:pt x="967522" y="1045832"/>
                </a:cubicBezTo>
                <a:cubicBezTo>
                  <a:pt x="761611" y="1087947"/>
                  <a:pt x="676970" y="1025400"/>
                  <a:pt x="546383" y="1045832"/>
                </a:cubicBezTo>
                <a:cubicBezTo>
                  <a:pt x="415796" y="1066264"/>
                  <a:pt x="293305" y="1018655"/>
                  <a:pt x="174309" y="1045832"/>
                </a:cubicBezTo>
                <a:cubicBezTo>
                  <a:pt x="71067" y="1067573"/>
                  <a:pt x="-8252" y="941803"/>
                  <a:pt x="0" y="871523"/>
                </a:cubicBezTo>
                <a:cubicBezTo>
                  <a:pt x="-38536" y="706272"/>
                  <a:pt x="14652" y="684698"/>
                  <a:pt x="0" y="522916"/>
                </a:cubicBezTo>
                <a:cubicBezTo>
                  <a:pt x="-14652" y="361134"/>
                  <a:pt x="15798" y="277559"/>
                  <a:pt x="0" y="174309"/>
                </a:cubicBezTo>
                <a:close/>
              </a:path>
              <a:path w="1575236" h="1045832" stroke="0" extrusionOk="0">
                <a:moveTo>
                  <a:pt x="0" y="174309"/>
                </a:moveTo>
                <a:cubicBezTo>
                  <a:pt x="-3936" y="75613"/>
                  <a:pt x="75348" y="1011"/>
                  <a:pt x="174309" y="0"/>
                </a:cubicBezTo>
                <a:cubicBezTo>
                  <a:pt x="277022" y="-5744"/>
                  <a:pt x="453186" y="38755"/>
                  <a:pt x="607714" y="0"/>
                </a:cubicBezTo>
                <a:cubicBezTo>
                  <a:pt x="762243" y="-38755"/>
                  <a:pt x="821646" y="13896"/>
                  <a:pt x="1004321" y="0"/>
                </a:cubicBezTo>
                <a:cubicBezTo>
                  <a:pt x="1186996" y="-13896"/>
                  <a:pt x="1302968" y="23712"/>
                  <a:pt x="1400927" y="0"/>
                </a:cubicBezTo>
                <a:cubicBezTo>
                  <a:pt x="1493485" y="-11951"/>
                  <a:pt x="1580828" y="57348"/>
                  <a:pt x="1575236" y="174309"/>
                </a:cubicBezTo>
                <a:cubicBezTo>
                  <a:pt x="1607302" y="266328"/>
                  <a:pt x="1568514" y="426852"/>
                  <a:pt x="1575236" y="508972"/>
                </a:cubicBezTo>
                <a:cubicBezTo>
                  <a:pt x="1581958" y="591092"/>
                  <a:pt x="1574019" y="770404"/>
                  <a:pt x="1575236" y="871523"/>
                </a:cubicBezTo>
                <a:cubicBezTo>
                  <a:pt x="1568468" y="978987"/>
                  <a:pt x="1487520" y="1034611"/>
                  <a:pt x="1400927" y="1045832"/>
                </a:cubicBezTo>
                <a:cubicBezTo>
                  <a:pt x="1248094" y="1053139"/>
                  <a:pt x="1147923" y="1038522"/>
                  <a:pt x="1016587" y="1045832"/>
                </a:cubicBezTo>
                <a:cubicBezTo>
                  <a:pt x="885251" y="1053142"/>
                  <a:pt x="767222" y="1015076"/>
                  <a:pt x="607714" y="1045832"/>
                </a:cubicBezTo>
                <a:cubicBezTo>
                  <a:pt x="448206" y="1076588"/>
                  <a:pt x="387531" y="1043781"/>
                  <a:pt x="174309" y="1045832"/>
                </a:cubicBezTo>
                <a:cubicBezTo>
                  <a:pt x="85816" y="1055356"/>
                  <a:pt x="9874" y="959146"/>
                  <a:pt x="0" y="871523"/>
                </a:cubicBezTo>
                <a:cubicBezTo>
                  <a:pt x="-23634" y="721804"/>
                  <a:pt x="27119" y="621959"/>
                  <a:pt x="0" y="522916"/>
                </a:cubicBezTo>
                <a:cubicBezTo>
                  <a:pt x="-27119" y="423873"/>
                  <a:pt x="40903" y="309353"/>
                  <a:pt x="0" y="174309"/>
                </a:cubicBezTo>
                <a:close/>
              </a:path>
            </a:pathLst>
          </a:custGeom>
          <a:solidFill>
            <a:srgbClr val="ABB71E"/>
          </a:solidFill>
          <a:ln w="31750">
            <a:solidFill>
              <a:srgbClr val="393F6D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?</a:t>
            </a:r>
            <a:endParaRPr lang="fr-FR" sz="2000" b="1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1063-107D-64DA-A704-A4F19872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4B1AACB1-33D4-7920-9AD8-27B808000060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58B92B-20D3-8433-6717-2D2F4F98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B051FAC-8F55-4200-D01A-34A3130B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03575E0-2994-58A3-569D-B55DEE623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F6313B9-6A4E-D3A1-A6CF-E077F46D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2026324-0A54-DA6B-3473-CA22B63E1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4BA246-0555-B9BB-ADF6-3C0C70DFC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7F30CA5-ABCA-11F0-75D4-EC2EBBEA7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1AC8DD-9AA6-2FAE-E5A4-405D4249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7655C44-CF26-C3FB-1842-C177C47AE0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1E2FAB9-74D3-23BC-AD4D-5A9F77959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B390C04-6DBC-C4A7-6801-30E989241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C8E02BC-30F2-D017-06EE-1E9545CA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013D6A7-28D3-9C2E-C9E5-DBF9BBE1D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1D08A4-4C39-A0D5-75B4-A32CB7CF4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A9F09F-D450-E3E2-C4F8-7AA7295B8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5FB91EC-BE57-78D6-7DB3-404209260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2A0B710-EDAB-ACD1-F532-A73EE0CA6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548AE84-F3AB-90A8-9635-0C3F2CCB2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B7EA323-7D1B-2E82-1CF6-AFD9BC24D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E8D598D-ED9D-03AE-6319-AEA1E131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D9798AE-FA0A-D7CD-8E53-DE7EE394B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F6E26CE-AA94-C4DF-0FDC-180B557D9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2F4D9D4-A12A-4135-7EA3-49E2E690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1A66B873-987C-1864-1A01-AEFE9FBDD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8546A0E-E389-6FFE-F09B-3AB678288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DCB2D6BE-4266-B21D-7D25-99708642C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17C4A33-0198-F788-B134-8B295656A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D3E318B1-7BCC-9B9D-0E2A-58EC16654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FD2BECD-9166-B316-384E-FD5DEC84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94FAD0B-C03C-EDE6-8681-4F3FFB728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47ED4FF-8526-C469-9652-1C9D18A3C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3FD67D9-C75B-D853-1C1E-6747202C23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56FC1CEF-DDEF-99B1-F249-95184045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367E7A76-0A5A-9080-3E7A-5EE5F64B9A18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140E5B-D805-360C-DF14-18CEC357DDB0}"/>
              </a:ext>
            </a:extLst>
          </p:cNvPr>
          <p:cNvSpPr/>
          <p:nvPr/>
        </p:nvSpPr>
        <p:spPr>
          <a:xfrm>
            <a:off x="2166759" y="1495180"/>
            <a:ext cx="8068190" cy="1076247"/>
          </a:xfrm>
          <a:custGeom>
            <a:avLst/>
            <a:gdLst>
              <a:gd name="connsiteX0" fmla="*/ 0 w 8068190"/>
              <a:gd name="connsiteY0" fmla="*/ 0 h 1076247"/>
              <a:gd name="connsiteX1" fmla="*/ 656981 w 8068190"/>
              <a:gd name="connsiteY1" fmla="*/ 0 h 1076247"/>
              <a:gd name="connsiteX2" fmla="*/ 1394644 w 8068190"/>
              <a:gd name="connsiteY2" fmla="*/ 0 h 1076247"/>
              <a:gd name="connsiteX3" fmla="*/ 1809580 w 8068190"/>
              <a:gd name="connsiteY3" fmla="*/ 0 h 1076247"/>
              <a:gd name="connsiteX4" fmla="*/ 2466561 w 8068190"/>
              <a:gd name="connsiteY4" fmla="*/ 0 h 1076247"/>
              <a:gd name="connsiteX5" fmla="*/ 2881496 w 8068190"/>
              <a:gd name="connsiteY5" fmla="*/ 0 h 1076247"/>
              <a:gd name="connsiteX6" fmla="*/ 3457796 w 8068190"/>
              <a:gd name="connsiteY6" fmla="*/ 0 h 1076247"/>
              <a:gd name="connsiteX7" fmla="*/ 4114777 w 8068190"/>
              <a:gd name="connsiteY7" fmla="*/ 0 h 1076247"/>
              <a:gd name="connsiteX8" fmla="*/ 4449030 w 8068190"/>
              <a:gd name="connsiteY8" fmla="*/ 0 h 1076247"/>
              <a:gd name="connsiteX9" fmla="*/ 4783284 w 8068190"/>
              <a:gd name="connsiteY9" fmla="*/ 0 h 1076247"/>
              <a:gd name="connsiteX10" fmla="*/ 5520947 w 8068190"/>
              <a:gd name="connsiteY10" fmla="*/ 0 h 1076247"/>
              <a:gd name="connsiteX11" fmla="*/ 6097246 w 8068190"/>
              <a:gd name="connsiteY11" fmla="*/ 0 h 1076247"/>
              <a:gd name="connsiteX12" fmla="*/ 6431500 w 8068190"/>
              <a:gd name="connsiteY12" fmla="*/ 0 h 1076247"/>
              <a:gd name="connsiteX13" fmla="*/ 7007799 w 8068190"/>
              <a:gd name="connsiteY13" fmla="*/ 0 h 1076247"/>
              <a:gd name="connsiteX14" fmla="*/ 8068190 w 8068190"/>
              <a:gd name="connsiteY14" fmla="*/ 0 h 1076247"/>
              <a:gd name="connsiteX15" fmla="*/ 8068190 w 8068190"/>
              <a:gd name="connsiteY15" fmla="*/ 527361 h 1076247"/>
              <a:gd name="connsiteX16" fmla="*/ 8068190 w 8068190"/>
              <a:gd name="connsiteY16" fmla="*/ 1076247 h 1076247"/>
              <a:gd name="connsiteX17" fmla="*/ 7733936 w 8068190"/>
              <a:gd name="connsiteY17" fmla="*/ 1076247 h 1076247"/>
              <a:gd name="connsiteX18" fmla="*/ 6996273 w 8068190"/>
              <a:gd name="connsiteY18" fmla="*/ 1076247 h 1076247"/>
              <a:gd name="connsiteX19" fmla="*/ 6339292 w 8068190"/>
              <a:gd name="connsiteY19" fmla="*/ 1076247 h 1076247"/>
              <a:gd name="connsiteX20" fmla="*/ 5682311 w 8068190"/>
              <a:gd name="connsiteY20" fmla="*/ 1076247 h 1076247"/>
              <a:gd name="connsiteX21" fmla="*/ 5025330 w 8068190"/>
              <a:gd name="connsiteY21" fmla="*/ 1076247 h 1076247"/>
              <a:gd name="connsiteX22" fmla="*/ 4610394 w 8068190"/>
              <a:gd name="connsiteY22" fmla="*/ 1076247 h 1076247"/>
              <a:gd name="connsiteX23" fmla="*/ 3872731 w 8068190"/>
              <a:gd name="connsiteY23" fmla="*/ 1076247 h 1076247"/>
              <a:gd name="connsiteX24" fmla="*/ 3296432 w 8068190"/>
              <a:gd name="connsiteY24" fmla="*/ 1076247 h 1076247"/>
              <a:gd name="connsiteX25" fmla="*/ 2962178 w 8068190"/>
              <a:gd name="connsiteY25" fmla="*/ 1076247 h 1076247"/>
              <a:gd name="connsiteX26" fmla="*/ 2385879 w 8068190"/>
              <a:gd name="connsiteY26" fmla="*/ 1076247 h 1076247"/>
              <a:gd name="connsiteX27" fmla="*/ 1890262 w 8068190"/>
              <a:gd name="connsiteY27" fmla="*/ 1076247 h 1076247"/>
              <a:gd name="connsiteX28" fmla="*/ 1394644 w 8068190"/>
              <a:gd name="connsiteY28" fmla="*/ 1076247 h 1076247"/>
              <a:gd name="connsiteX29" fmla="*/ 899027 w 8068190"/>
              <a:gd name="connsiteY29" fmla="*/ 1076247 h 1076247"/>
              <a:gd name="connsiteX30" fmla="*/ 0 w 8068190"/>
              <a:gd name="connsiteY30" fmla="*/ 1076247 h 1076247"/>
              <a:gd name="connsiteX31" fmla="*/ 0 w 8068190"/>
              <a:gd name="connsiteY31" fmla="*/ 527361 h 1076247"/>
              <a:gd name="connsiteX32" fmla="*/ 0 w 8068190"/>
              <a:gd name="connsiteY32" fmla="*/ 0 h 107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68190" h="1076247" fill="none" extrusionOk="0">
                <a:moveTo>
                  <a:pt x="0" y="0"/>
                </a:moveTo>
                <a:cubicBezTo>
                  <a:pt x="264967" y="-33455"/>
                  <a:pt x="439512" y="37177"/>
                  <a:pt x="656981" y="0"/>
                </a:cubicBezTo>
                <a:cubicBezTo>
                  <a:pt x="874450" y="-37177"/>
                  <a:pt x="1079870" y="50052"/>
                  <a:pt x="1394644" y="0"/>
                </a:cubicBezTo>
                <a:cubicBezTo>
                  <a:pt x="1709418" y="-50052"/>
                  <a:pt x="1664587" y="48274"/>
                  <a:pt x="1809580" y="0"/>
                </a:cubicBezTo>
                <a:cubicBezTo>
                  <a:pt x="1954573" y="-48274"/>
                  <a:pt x="2271881" y="3033"/>
                  <a:pt x="2466561" y="0"/>
                </a:cubicBezTo>
                <a:cubicBezTo>
                  <a:pt x="2661241" y="-3033"/>
                  <a:pt x="2783356" y="29333"/>
                  <a:pt x="2881496" y="0"/>
                </a:cubicBezTo>
                <a:cubicBezTo>
                  <a:pt x="2979637" y="-29333"/>
                  <a:pt x="3278888" y="60530"/>
                  <a:pt x="3457796" y="0"/>
                </a:cubicBezTo>
                <a:cubicBezTo>
                  <a:pt x="3636704" y="-60530"/>
                  <a:pt x="3948721" y="56173"/>
                  <a:pt x="4114777" y="0"/>
                </a:cubicBezTo>
                <a:cubicBezTo>
                  <a:pt x="4280833" y="-56173"/>
                  <a:pt x="4370350" y="9871"/>
                  <a:pt x="4449030" y="0"/>
                </a:cubicBezTo>
                <a:cubicBezTo>
                  <a:pt x="4527710" y="-9871"/>
                  <a:pt x="4684162" y="11483"/>
                  <a:pt x="4783284" y="0"/>
                </a:cubicBezTo>
                <a:cubicBezTo>
                  <a:pt x="4882406" y="-11483"/>
                  <a:pt x="5211658" y="34461"/>
                  <a:pt x="5520947" y="0"/>
                </a:cubicBezTo>
                <a:cubicBezTo>
                  <a:pt x="5830236" y="-34461"/>
                  <a:pt x="5928293" y="32149"/>
                  <a:pt x="6097246" y="0"/>
                </a:cubicBezTo>
                <a:cubicBezTo>
                  <a:pt x="6266199" y="-32149"/>
                  <a:pt x="6364418" y="4263"/>
                  <a:pt x="6431500" y="0"/>
                </a:cubicBezTo>
                <a:cubicBezTo>
                  <a:pt x="6498582" y="-4263"/>
                  <a:pt x="6767431" y="47683"/>
                  <a:pt x="7007799" y="0"/>
                </a:cubicBezTo>
                <a:cubicBezTo>
                  <a:pt x="7248167" y="-47683"/>
                  <a:pt x="7729921" y="61771"/>
                  <a:pt x="8068190" y="0"/>
                </a:cubicBezTo>
                <a:cubicBezTo>
                  <a:pt x="8093288" y="171165"/>
                  <a:pt x="8054232" y="308133"/>
                  <a:pt x="8068190" y="527361"/>
                </a:cubicBezTo>
                <a:cubicBezTo>
                  <a:pt x="8082148" y="746589"/>
                  <a:pt x="8064680" y="925019"/>
                  <a:pt x="8068190" y="1076247"/>
                </a:cubicBezTo>
                <a:cubicBezTo>
                  <a:pt x="7959438" y="1095484"/>
                  <a:pt x="7817709" y="1038709"/>
                  <a:pt x="7733936" y="1076247"/>
                </a:cubicBezTo>
                <a:cubicBezTo>
                  <a:pt x="7650163" y="1113785"/>
                  <a:pt x="7191060" y="1060005"/>
                  <a:pt x="6996273" y="1076247"/>
                </a:cubicBezTo>
                <a:cubicBezTo>
                  <a:pt x="6801486" y="1092489"/>
                  <a:pt x="6610808" y="1076157"/>
                  <a:pt x="6339292" y="1076247"/>
                </a:cubicBezTo>
                <a:cubicBezTo>
                  <a:pt x="6067776" y="1076337"/>
                  <a:pt x="5860535" y="1067724"/>
                  <a:pt x="5682311" y="1076247"/>
                </a:cubicBezTo>
                <a:cubicBezTo>
                  <a:pt x="5504087" y="1084770"/>
                  <a:pt x="5214270" y="1000341"/>
                  <a:pt x="5025330" y="1076247"/>
                </a:cubicBezTo>
                <a:cubicBezTo>
                  <a:pt x="4836390" y="1152153"/>
                  <a:pt x="4780183" y="1030917"/>
                  <a:pt x="4610394" y="1076247"/>
                </a:cubicBezTo>
                <a:cubicBezTo>
                  <a:pt x="4440605" y="1121577"/>
                  <a:pt x="4216691" y="1060363"/>
                  <a:pt x="3872731" y="1076247"/>
                </a:cubicBezTo>
                <a:cubicBezTo>
                  <a:pt x="3528771" y="1092131"/>
                  <a:pt x="3428590" y="1044040"/>
                  <a:pt x="3296432" y="1076247"/>
                </a:cubicBezTo>
                <a:cubicBezTo>
                  <a:pt x="3164274" y="1108454"/>
                  <a:pt x="3087450" y="1055263"/>
                  <a:pt x="2962178" y="1076247"/>
                </a:cubicBezTo>
                <a:cubicBezTo>
                  <a:pt x="2836906" y="1097231"/>
                  <a:pt x="2508639" y="1032834"/>
                  <a:pt x="2385879" y="1076247"/>
                </a:cubicBezTo>
                <a:cubicBezTo>
                  <a:pt x="2263119" y="1119660"/>
                  <a:pt x="2137729" y="1045368"/>
                  <a:pt x="1890262" y="1076247"/>
                </a:cubicBezTo>
                <a:cubicBezTo>
                  <a:pt x="1642795" y="1107126"/>
                  <a:pt x="1549076" y="1018554"/>
                  <a:pt x="1394644" y="1076247"/>
                </a:cubicBezTo>
                <a:cubicBezTo>
                  <a:pt x="1240212" y="1133940"/>
                  <a:pt x="1031125" y="1051581"/>
                  <a:pt x="899027" y="1076247"/>
                </a:cubicBezTo>
                <a:cubicBezTo>
                  <a:pt x="766929" y="1100913"/>
                  <a:pt x="211002" y="1042317"/>
                  <a:pt x="0" y="1076247"/>
                </a:cubicBezTo>
                <a:cubicBezTo>
                  <a:pt x="-14249" y="893437"/>
                  <a:pt x="17566" y="764811"/>
                  <a:pt x="0" y="527361"/>
                </a:cubicBezTo>
                <a:cubicBezTo>
                  <a:pt x="-17566" y="289911"/>
                  <a:pt x="13786" y="209684"/>
                  <a:pt x="0" y="0"/>
                </a:cubicBezTo>
                <a:close/>
              </a:path>
              <a:path w="8068190" h="1076247" stroke="0" extrusionOk="0">
                <a:moveTo>
                  <a:pt x="0" y="0"/>
                </a:moveTo>
                <a:cubicBezTo>
                  <a:pt x="222703" y="-12292"/>
                  <a:pt x="294308" y="57553"/>
                  <a:pt x="495617" y="0"/>
                </a:cubicBezTo>
                <a:cubicBezTo>
                  <a:pt x="696926" y="-57553"/>
                  <a:pt x="678063" y="20663"/>
                  <a:pt x="829871" y="0"/>
                </a:cubicBezTo>
                <a:cubicBezTo>
                  <a:pt x="981679" y="-20663"/>
                  <a:pt x="1403994" y="58256"/>
                  <a:pt x="1567534" y="0"/>
                </a:cubicBezTo>
                <a:cubicBezTo>
                  <a:pt x="1731074" y="-58256"/>
                  <a:pt x="1934048" y="43960"/>
                  <a:pt x="2063151" y="0"/>
                </a:cubicBezTo>
                <a:cubicBezTo>
                  <a:pt x="2192254" y="-43960"/>
                  <a:pt x="2361598" y="48423"/>
                  <a:pt x="2558769" y="0"/>
                </a:cubicBezTo>
                <a:cubicBezTo>
                  <a:pt x="2755940" y="-48423"/>
                  <a:pt x="3121185" y="36303"/>
                  <a:pt x="3296432" y="0"/>
                </a:cubicBezTo>
                <a:cubicBezTo>
                  <a:pt x="3471679" y="-36303"/>
                  <a:pt x="3615432" y="36961"/>
                  <a:pt x="3711367" y="0"/>
                </a:cubicBezTo>
                <a:cubicBezTo>
                  <a:pt x="3807303" y="-36961"/>
                  <a:pt x="4267948" y="11496"/>
                  <a:pt x="4449030" y="0"/>
                </a:cubicBezTo>
                <a:cubicBezTo>
                  <a:pt x="4630112" y="-11496"/>
                  <a:pt x="4955018" y="85189"/>
                  <a:pt x="5186694" y="0"/>
                </a:cubicBezTo>
                <a:cubicBezTo>
                  <a:pt x="5418370" y="-85189"/>
                  <a:pt x="5573775" y="52165"/>
                  <a:pt x="5762993" y="0"/>
                </a:cubicBezTo>
                <a:cubicBezTo>
                  <a:pt x="5952211" y="-52165"/>
                  <a:pt x="6314288" y="65388"/>
                  <a:pt x="6500656" y="0"/>
                </a:cubicBezTo>
                <a:cubicBezTo>
                  <a:pt x="6687024" y="-65388"/>
                  <a:pt x="6882562" y="45477"/>
                  <a:pt x="6996273" y="0"/>
                </a:cubicBezTo>
                <a:cubicBezTo>
                  <a:pt x="7109984" y="-45477"/>
                  <a:pt x="7366374" y="11280"/>
                  <a:pt x="7491891" y="0"/>
                </a:cubicBezTo>
                <a:cubicBezTo>
                  <a:pt x="7617408" y="-11280"/>
                  <a:pt x="7813260" y="50434"/>
                  <a:pt x="8068190" y="0"/>
                </a:cubicBezTo>
                <a:cubicBezTo>
                  <a:pt x="8104566" y="145576"/>
                  <a:pt x="8036403" y="368926"/>
                  <a:pt x="8068190" y="527361"/>
                </a:cubicBezTo>
                <a:cubicBezTo>
                  <a:pt x="8099977" y="685796"/>
                  <a:pt x="8058531" y="814385"/>
                  <a:pt x="8068190" y="1076247"/>
                </a:cubicBezTo>
                <a:cubicBezTo>
                  <a:pt x="7879309" y="1141982"/>
                  <a:pt x="7617137" y="1002045"/>
                  <a:pt x="7411209" y="1076247"/>
                </a:cubicBezTo>
                <a:cubicBezTo>
                  <a:pt x="7205281" y="1150449"/>
                  <a:pt x="6978626" y="1055399"/>
                  <a:pt x="6834910" y="1076247"/>
                </a:cubicBezTo>
                <a:cubicBezTo>
                  <a:pt x="6691194" y="1097095"/>
                  <a:pt x="6652653" y="1061708"/>
                  <a:pt x="6500656" y="1076247"/>
                </a:cubicBezTo>
                <a:cubicBezTo>
                  <a:pt x="6348659" y="1090786"/>
                  <a:pt x="6263311" y="1039004"/>
                  <a:pt x="6085720" y="1076247"/>
                </a:cubicBezTo>
                <a:cubicBezTo>
                  <a:pt x="5908129" y="1113490"/>
                  <a:pt x="5675766" y="1058162"/>
                  <a:pt x="5348057" y="1076247"/>
                </a:cubicBezTo>
                <a:cubicBezTo>
                  <a:pt x="5020348" y="1094332"/>
                  <a:pt x="4958169" y="1018325"/>
                  <a:pt x="4771758" y="1076247"/>
                </a:cubicBezTo>
                <a:cubicBezTo>
                  <a:pt x="4585347" y="1134169"/>
                  <a:pt x="4479630" y="1074346"/>
                  <a:pt x="4356823" y="1076247"/>
                </a:cubicBezTo>
                <a:cubicBezTo>
                  <a:pt x="4234016" y="1078148"/>
                  <a:pt x="3932673" y="1025629"/>
                  <a:pt x="3780523" y="1076247"/>
                </a:cubicBezTo>
                <a:cubicBezTo>
                  <a:pt x="3628373" y="1126865"/>
                  <a:pt x="3563691" y="1062010"/>
                  <a:pt x="3446270" y="1076247"/>
                </a:cubicBezTo>
                <a:cubicBezTo>
                  <a:pt x="3328849" y="1090484"/>
                  <a:pt x="3259701" y="1058029"/>
                  <a:pt x="3112016" y="1076247"/>
                </a:cubicBezTo>
                <a:cubicBezTo>
                  <a:pt x="2964331" y="1094465"/>
                  <a:pt x="2757294" y="1011143"/>
                  <a:pt x="2535717" y="1076247"/>
                </a:cubicBezTo>
                <a:cubicBezTo>
                  <a:pt x="2314140" y="1141351"/>
                  <a:pt x="2326875" y="1061870"/>
                  <a:pt x="2120781" y="1076247"/>
                </a:cubicBezTo>
                <a:cubicBezTo>
                  <a:pt x="1914687" y="1090624"/>
                  <a:pt x="1698866" y="1047132"/>
                  <a:pt x="1463800" y="1076247"/>
                </a:cubicBezTo>
                <a:cubicBezTo>
                  <a:pt x="1228734" y="1105362"/>
                  <a:pt x="1255428" y="1061969"/>
                  <a:pt x="1048865" y="1076247"/>
                </a:cubicBezTo>
                <a:cubicBezTo>
                  <a:pt x="842303" y="1090525"/>
                  <a:pt x="508240" y="985677"/>
                  <a:pt x="0" y="1076247"/>
                </a:cubicBezTo>
                <a:cubicBezTo>
                  <a:pt x="-50523" y="840576"/>
                  <a:pt x="37328" y="775500"/>
                  <a:pt x="0" y="570411"/>
                </a:cubicBezTo>
                <a:cubicBezTo>
                  <a:pt x="-37328" y="365322"/>
                  <a:pt x="19109" y="281556"/>
                  <a:pt x="0" y="0"/>
                </a:cubicBezTo>
                <a:close/>
              </a:path>
            </a:pathLst>
          </a:custGeom>
          <a:solidFill>
            <a:srgbClr val="FEFFF0">
              <a:alpha val="74000"/>
            </a:srgbClr>
          </a:solidFill>
          <a:ln>
            <a:solidFill>
              <a:srgbClr val="FDF8F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b="1" dirty="0">
              <a:solidFill>
                <a:srgbClr val="FEFFF0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cxnSp>
        <p:nvCxnSpPr>
          <p:cNvPr id="92" name="Connecteur en angle 91">
            <a:extLst>
              <a:ext uri="{FF2B5EF4-FFF2-40B4-BE49-F238E27FC236}">
                <a16:creationId xmlns:a16="http://schemas.microsoft.com/office/drawing/2014/main" id="{6CFDD92D-4D9C-E875-7981-FC60C9EF5EC2}"/>
              </a:ext>
            </a:extLst>
          </p:cNvPr>
          <p:cNvCxnSpPr>
            <a:cxnSpLocks/>
          </p:cNvCxnSpPr>
          <p:nvPr/>
        </p:nvCxnSpPr>
        <p:spPr>
          <a:xfrm rot="5400000">
            <a:off x="9485149" y="2699483"/>
            <a:ext cx="815870" cy="545433"/>
          </a:xfrm>
          <a:prstGeom prst="bentConnector2">
            <a:avLst/>
          </a:prstGeom>
          <a:ln w="34925" cap="rnd">
            <a:solidFill>
              <a:srgbClr val="ABB81D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>
            <a:extLst>
              <a:ext uri="{FF2B5EF4-FFF2-40B4-BE49-F238E27FC236}">
                <a16:creationId xmlns:a16="http://schemas.microsoft.com/office/drawing/2014/main" id="{F5217126-AD33-EF86-4551-211E1DF8B2E0}"/>
              </a:ext>
            </a:extLst>
          </p:cNvPr>
          <p:cNvCxnSpPr>
            <a:cxnSpLocks/>
            <a:stCxn id="45" idx="2"/>
            <a:endCxn id="59" idx="0"/>
          </p:cNvCxnSpPr>
          <p:nvPr/>
        </p:nvCxnSpPr>
        <p:spPr>
          <a:xfrm rot="5400000">
            <a:off x="5008420" y="5071817"/>
            <a:ext cx="682216" cy="554962"/>
          </a:xfrm>
          <a:prstGeom prst="bentConnector3">
            <a:avLst>
              <a:gd name="adj1" fmla="val 50000"/>
            </a:avLst>
          </a:prstGeom>
          <a:ln w="34925" cap="rnd">
            <a:solidFill>
              <a:srgbClr val="FFEC8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en angle 65">
            <a:extLst>
              <a:ext uri="{FF2B5EF4-FFF2-40B4-BE49-F238E27FC236}">
                <a16:creationId xmlns:a16="http://schemas.microsoft.com/office/drawing/2014/main" id="{8DD9AEE9-9A9C-5FE5-17E6-937E9BAD5BF9}"/>
              </a:ext>
            </a:extLst>
          </p:cNvPr>
          <p:cNvCxnSpPr>
            <a:cxnSpLocks/>
            <a:stCxn id="57" idx="2"/>
            <a:endCxn id="59" idx="3"/>
          </p:cNvCxnSpPr>
          <p:nvPr/>
        </p:nvCxnSpPr>
        <p:spPr>
          <a:xfrm rot="5400000">
            <a:off x="6527270" y="4117227"/>
            <a:ext cx="1108603" cy="2890529"/>
          </a:xfrm>
          <a:prstGeom prst="bentConnector2">
            <a:avLst/>
          </a:prstGeom>
          <a:ln w="34925" cap="rnd">
            <a:solidFill>
              <a:srgbClr val="DB8534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EBC7F-2348-CCA7-2F97-456D745732BD}"/>
              </a:ext>
            </a:extLst>
          </p:cNvPr>
          <p:cNvSpPr/>
          <p:nvPr/>
        </p:nvSpPr>
        <p:spPr>
          <a:xfrm>
            <a:off x="4283140" y="4155416"/>
            <a:ext cx="2687738" cy="852774"/>
          </a:xfrm>
          <a:prstGeom prst="rect">
            <a:avLst/>
          </a:prstGeom>
          <a:solidFill>
            <a:srgbClr val="FEFFF0"/>
          </a:solidFill>
          <a:ln>
            <a:solidFill>
              <a:srgbClr val="FFEB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Substances Préoccupantes (REACH)</a:t>
            </a:r>
          </a:p>
        </p:txBody>
      </p:sp>
      <p:cxnSp>
        <p:nvCxnSpPr>
          <p:cNvPr id="50" name="Connecteur en angle 49">
            <a:extLst>
              <a:ext uri="{FF2B5EF4-FFF2-40B4-BE49-F238E27FC236}">
                <a16:creationId xmlns:a16="http://schemas.microsoft.com/office/drawing/2014/main" id="{1A981824-BB55-A1B3-CCBD-1F8EF53E6C9D}"/>
              </a:ext>
            </a:extLst>
          </p:cNvPr>
          <p:cNvCxnSpPr>
            <a:cxnSpLocks/>
            <a:stCxn id="47" idx="2"/>
            <a:endCxn id="60" idx="2"/>
          </p:cNvCxnSpPr>
          <p:nvPr/>
        </p:nvCxnSpPr>
        <p:spPr>
          <a:xfrm rot="16200000" flipH="1">
            <a:off x="2509905" y="4573803"/>
            <a:ext cx="1122210" cy="1974965"/>
          </a:xfrm>
          <a:prstGeom prst="bentConnector2">
            <a:avLst/>
          </a:prstGeom>
          <a:ln w="34925" cap="rnd">
            <a:solidFill>
              <a:srgbClr val="7499E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ylindre 45">
            <a:extLst>
              <a:ext uri="{FF2B5EF4-FFF2-40B4-BE49-F238E27FC236}">
                <a16:creationId xmlns:a16="http://schemas.microsoft.com/office/drawing/2014/main" id="{CB6CDFD4-C40F-7A35-5CE9-9A180911EBF8}"/>
              </a:ext>
            </a:extLst>
          </p:cNvPr>
          <p:cNvSpPr/>
          <p:nvPr/>
        </p:nvSpPr>
        <p:spPr>
          <a:xfrm>
            <a:off x="3833846" y="4105392"/>
            <a:ext cx="449294" cy="964018"/>
          </a:xfrm>
          <a:prstGeom prst="can">
            <a:avLst/>
          </a:prstGeom>
          <a:solidFill>
            <a:srgbClr val="FFEB85"/>
          </a:solidFill>
          <a:ln>
            <a:solidFill>
              <a:srgbClr val="FBE6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8409F9-3AFD-E032-1CC3-5287374A6FCA}"/>
              </a:ext>
            </a:extLst>
          </p:cNvPr>
          <p:cNvSpPr/>
          <p:nvPr/>
        </p:nvSpPr>
        <p:spPr>
          <a:xfrm>
            <a:off x="823145" y="4147407"/>
            <a:ext cx="2520765" cy="852774"/>
          </a:xfrm>
          <a:prstGeom prst="rect">
            <a:avLst/>
          </a:prstGeom>
          <a:solidFill>
            <a:srgbClr val="FEFFF0"/>
          </a:solidFill>
          <a:ln>
            <a:solidFill>
              <a:srgbClr val="749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Reportable Ingredients List (CSCP)</a:t>
            </a:r>
          </a:p>
        </p:txBody>
      </p:sp>
      <p:sp>
        <p:nvSpPr>
          <p:cNvPr id="48" name="Cylindre 47">
            <a:extLst>
              <a:ext uri="{FF2B5EF4-FFF2-40B4-BE49-F238E27FC236}">
                <a16:creationId xmlns:a16="http://schemas.microsoft.com/office/drawing/2014/main" id="{34EF687F-EF3F-F320-F819-994F9AB5B418}"/>
              </a:ext>
            </a:extLst>
          </p:cNvPr>
          <p:cNvSpPr/>
          <p:nvPr/>
        </p:nvSpPr>
        <p:spPr>
          <a:xfrm>
            <a:off x="373852" y="4097383"/>
            <a:ext cx="449294" cy="964018"/>
          </a:xfrm>
          <a:prstGeom prst="can">
            <a:avLst/>
          </a:prstGeom>
          <a:solidFill>
            <a:srgbClr val="7499E2"/>
          </a:solidFill>
          <a:ln>
            <a:solidFill>
              <a:srgbClr val="749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088384-C47E-5E6F-211D-51292911B475}"/>
              </a:ext>
            </a:extLst>
          </p:cNvPr>
          <p:cNvSpPr/>
          <p:nvPr/>
        </p:nvSpPr>
        <p:spPr>
          <a:xfrm>
            <a:off x="7903947" y="4155416"/>
            <a:ext cx="1245776" cy="852774"/>
          </a:xfrm>
          <a:prstGeom prst="rect">
            <a:avLst/>
          </a:prstGeom>
          <a:solidFill>
            <a:srgbClr val="FEFFF0"/>
          </a:solidFill>
          <a:ln>
            <a:solidFill>
              <a:srgbClr val="DB8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AGRITOX</a:t>
            </a:r>
          </a:p>
        </p:txBody>
      </p:sp>
      <p:sp>
        <p:nvSpPr>
          <p:cNvPr id="58" name="Cylindre 57">
            <a:extLst>
              <a:ext uri="{FF2B5EF4-FFF2-40B4-BE49-F238E27FC236}">
                <a16:creationId xmlns:a16="http://schemas.microsoft.com/office/drawing/2014/main" id="{A15D0F6E-B425-AF16-10E5-FFFACA023DF3}"/>
              </a:ext>
            </a:extLst>
          </p:cNvPr>
          <p:cNvSpPr/>
          <p:nvPr/>
        </p:nvSpPr>
        <p:spPr>
          <a:xfrm>
            <a:off x="7454652" y="4105392"/>
            <a:ext cx="449294" cy="964018"/>
          </a:xfrm>
          <a:prstGeom prst="can">
            <a:avLst/>
          </a:prstGeom>
          <a:solidFill>
            <a:srgbClr val="DB8534"/>
          </a:solidFill>
          <a:ln>
            <a:solidFill>
              <a:srgbClr val="DB8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6FA193-F410-1FF2-2685-340811067D4A}"/>
              </a:ext>
            </a:extLst>
          </p:cNvPr>
          <p:cNvSpPr/>
          <p:nvPr/>
        </p:nvSpPr>
        <p:spPr>
          <a:xfrm>
            <a:off x="4507787" y="5690406"/>
            <a:ext cx="1128519" cy="852774"/>
          </a:xfrm>
          <a:prstGeom prst="rect">
            <a:avLst/>
          </a:prstGeom>
          <a:solidFill>
            <a:srgbClr val="FEFFF0"/>
          </a:solidFill>
          <a:ln>
            <a:solidFill>
              <a:srgbClr val="F4D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Merge</a:t>
            </a:r>
          </a:p>
        </p:txBody>
      </p:sp>
      <p:sp>
        <p:nvSpPr>
          <p:cNvPr id="60" name="Cylindre 59">
            <a:extLst>
              <a:ext uri="{FF2B5EF4-FFF2-40B4-BE49-F238E27FC236}">
                <a16:creationId xmlns:a16="http://schemas.microsoft.com/office/drawing/2014/main" id="{B9446738-F356-E9AF-3192-6645D349133D}"/>
              </a:ext>
            </a:extLst>
          </p:cNvPr>
          <p:cNvSpPr/>
          <p:nvPr/>
        </p:nvSpPr>
        <p:spPr>
          <a:xfrm>
            <a:off x="4058493" y="5640382"/>
            <a:ext cx="449294" cy="964018"/>
          </a:xfrm>
          <a:prstGeom prst="can">
            <a:avLst/>
          </a:prstGeom>
          <a:solidFill>
            <a:srgbClr val="F4DA5E"/>
          </a:solidFill>
          <a:ln>
            <a:solidFill>
              <a:srgbClr val="F4D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2CDE2C-E1A4-6629-CD43-2BE49B83EB2D}"/>
              </a:ext>
            </a:extLst>
          </p:cNvPr>
          <p:cNvSpPr/>
          <p:nvPr/>
        </p:nvSpPr>
        <p:spPr>
          <a:xfrm>
            <a:off x="9511028" y="1711490"/>
            <a:ext cx="1309544" cy="852774"/>
          </a:xfrm>
          <a:prstGeom prst="rect">
            <a:avLst/>
          </a:prstGeom>
          <a:solidFill>
            <a:srgbClr val="FEFFF0"/>
          </a:solidFill>
          <a:ln>
            <a:solidFill>
              <a:srgbClr val="ABB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Cosmetics Sephora</a:t>
            </a:r>
          </a:p>
        </p:txBody>
      </p:sp>
      <p:sp>
        <p:nvSpPr>
          <p:cNvPr id="70" name="Cylindre 69">
            <a:extLst>
              <a:ext uri="{FF2B5EF4-FFF2-40B4-BE49-F238E27FC236}">
                <a16:creationId xmlns:a16="http://schemas.microsoft.com/office/drawing/2014/main" id="{764F66EB-CF43-EC74-6843-9963189ED309}"/>
              </a:ext>
            </a:extLst>
          </p:cNvPr>
          <p:cNvSpPr/>
          <p:nvPr/>
        </p:nvSpPr>
        <p:spPr>
          <a:xfrm>
            <a:off x="9061734" y="1661466"/>
            <a:ext cx="449294" cy="964018"/>
          </a:xfrm>
          <a:prstGeom prst="can">
            <a:avLst/>
          </a:prstGeom>
          <a:solidFill>
            <a:srgbClr val="ABB71E"/>
          </a:solidFill>
          <a:ln>
            <a:solidFill>
              <a:srgbClr val="ABB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606293-F29B-4B57-CC02-5AFBBAAA302F}"/>
              </a:ext>
            </a:extLst>
          </p:cNvPr>
          <p:cNvSpPr/>
          <p:nvPr/>
        </p:nvSpPr>
        <p:spPr>
          <a:xfrm>
            <a:off x="8244613" y="2953747"/>
            <a:ext cx="1375754" cy="852774"/>
          </a:xfrm>
          <a:prstGeom prst="rect">
            <a:avLst/>
          </a:prstGeom>
          <a:solidFill>
            <a:srgbClr val="FEFFF0"/>
          </a:solidFill>
          <a:ln>
            <a:solidFill>
              <a:srgbClr val="00B6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Watch Out</a:t>
            </a:r>
          </a:p>
        </p:txBody>
      </p:sp>
      <p:sp>
        <p:nvSpPr>
          <p:cNvPr id="72" name="Cylindre 71">
            <a:extLst>
              <a:ext uri="{FF2B5EF4-FFF2-40B4-BE49-F238E27FC236}">
                <a16:creationId xmlns:a16="http://schemas.microsoft.com/office/drawing/2014/main" id="{D32FE52C-0EED-FE32-A83E-021F5B2FFDDE}"/>
              </a:ext>
            </a:extLst>
          </p:cNvPr>
          <p:cNvSpPr/>
          <p:nvPr/>
        </p:nvSpPr>
        <p:spPr>
          <a:xfrm>
            <a:off x="7795319" y="2903723"/>
            <a:ext cx="449294" cy="964018"/>
          </a:xfrm>
          <a:prstGeom prst="can">
            <a:avLst/>
          </a:prstGeom>
          <a:solidFill>
            <a:srgbClr val="00B67F"/>
          </a:solidFill>
          <a:ln>
            <a:solidFill>
              <a:srgbClr val="00B6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5BEDB88-50E7-072D-3925-52F6E53ED740}"/>
              </a:ext>
            </a:extLst>
          </p:cNvPr>
          <p:cNvSpPr/>
          <p:nvPr/>
        </p:nvSpPr>
        <p:spPr>
          <a:xfrm>
            <a:off x="1689355" y="1777178"/>
            <a:ext cx="2172236" cy="852774"/>
          </a:xfrm>
          <a:prstGeom prst="rect">
            <a:avLst/>
          </a:prstGeom>
          <a:solidFill>
            <a:srgbClr val="FEFFF0"/>
          </a:solidFill>
          <a:ln>
            <a:solidFill>
              <a:srgbClr val="62B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Chemicals in Cosmetics (CSCP)</a:t>
            </a:r>
          </a:p>
        </p:txBody>
      </p:sp>
      <p:sp>
        <p:nvSpPr>
          <p:cNvPr id="77" name="Cylindre 76">
            <a:extLst>
              <a:ext uri="{FF2B5EF4-FFF2-40B4-BE49-F238E27FC236}">
                <a16:creationId xmlns:a16="http://schemas.microsoft.com/office/drawing/2014/main" id="{CA9FD814-4519-680B-E8AC-88CD0D9622C1}"/>
              </a:ext>
            </a:extLst>
          </p:cNvPr>
          <p:cNvSpPr/>
          <p:nvPr/>
        </p:nvSpPr>
        <p:spPr>
          <a:xfrm>
            <a:off x="1240061" y="1727154"/>
            <a:ext cx="449294" cy="964018"/>
          </a:xfrm>
          <a:prstGeom prst="can">
            <a:avLst/>
          </a:prstGeom>
          <a:solidFill>
            <a:srgbClr val="62B7A8"/>
          </a:solidFill>
          <a:ln>
            <a:solidFill>
              <a:srgbClr val="62B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0E69A9-1258-CB67-2A3C-85E7F5433907}"/>
              </a:ext>
            </a:extLst>
          </p:cNvPr>
          <p:cNvSpPr/>
          <p:nvPr/>
        </p:nvSpPr>
        <p:spPr>
          <a:xfrm>
            <a:off x="2475355" y="2960755"/>
            <a:ext cx="1932751" cy="852774"/>
          </a:xfrm>
          <a:prstGeom prst="rect">
            <a:avLst/>
          </a:prstGeom>
          <a:solidFill>
            <a:srgbClr val="FEFFF0"/>
          </a:solidFill>
          <a:ln>
            <a:solidFill>
              <a:srgbClr val="AC26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Inventaire TSCA</a:t>
            </a:r>
          </a:p>
        </p:txBody>
      </p:sp>
      <p:sp>
        <p:nvSpPr>
          <p:cNvPr id="79" name="Cylindre 78">
            <a:extLst>
              <a:ext uri="{FF2B5EF4-FFF2-40B4-BE49-F238E27FC236}">
                <a16:creationId xmlns:a16="http://schemas.microsoft.com/office/drawing/2014/main" id="{123D9B5E-B9B6-AD36-FC47-CC796AF38DA3}"/>
              </a:ext>
            </a:extLst>
          </p:cNvPr>
          <p:cNvSpPr/>
          <p:nvPr/>
        </p:nvSpPr>
        <p:spPr>
          <a:xfrm>
            <a:off x="2026061" y="2910731"/>
            <a:ext cx="449294" cy="964018"/>
          </a:xfrm>
          <a:prstGeom prst="can">
            <a:avLst/>
          </a:prstGeom>
          <a:solidFill>
            <a:srgbClr val="AC260F"/>
          </a:solidFill>
          <a:ln>
            <a:solidFill>
              <a:srgbClr val="AC26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5B4AF1-7864-3FB1-017B-7E73631D0827}"/>
              </a:ext>
            </a:extLst>
          </p:cNvPr>
          <p:cNvSpPr/>
          <p:nvPr/>
        </p:nvSpPr>
        <p:spPr>
          <a:xfrm>
            <a:off x="5949941" y="2953747"/>
            <a:ext cx="1118002" cy="852774"/>
          </a:xfrm>
          <a:prstGeom prst="rect">
            <a:avLst/>
          </a:prstGeom>
          <a:solidFill>
            <a:srgbClr val="FEFFF0"/>
          </a:solidFill>
          <a:ln>
            <a:solidFill>
              <a:srgbClr val="606B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REACH</a:t>
            </a:r>
          </a:p>
        </p:txBody>
      </p:sp>
      <p:sp>
        <p:nvSpPr>
          <p:cNvPr id="81" name="Cylindre 80">
            <a:extLst>
              <a:ext uri="{FF2B5EF4-FFF2-40B4-BE49-F238E27FC236}">
                <a16:creationId xmlns:a16="http://schemas.microsoft.com/office/drawing/2014/main" id="{245B9B0D-0482-DFBE-574B-6228618DCA6C}"/>
              </a:ext>
            </a:extLst>
          </p:cNvPr>
          <p:cNvSpPr/>
          <p:nvPr/>
        </p:nvSpPr>
        <p:spPr>
          <a:xfrm>
            <a:off x="5500647" y="2903723"/>
            <a:ext cx="449294" cy="964018"/>
          </a:xfrm>
          <a:prstGeom prst="can">
            <a:avLst/>
          </a:prstGeom>
          <a:solidFill>
            <a:srgbClr val="606BBE"/>
          </a:solidFill>
          <a:ln>
            <a:solidFill>
              <a:srgbClr val="606B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CE16BD4-A65C-9434-5B86-C0FF5F47B469}"/>
              </a:ext>
            </a:extLst>
          </p:cNvPr>
          <p:cNvSpPr/>
          <p:nvPr/>
        </p:nvSpPr>
        <p:spPr>
          <a:xfrm>
            <a:off x="9422503" y="5394014"/>
            <a:ext cx="1245776" cy="852774"/>
          </a:xfrm>
          <a:prstGeom prst="rect">
            <a:avLst/>
          </a:prstGeom>
          <a:solidFill>
            <a:srgbClr val="FEFFF0"/>
          </a:solidFill>
          <a:ln>
            <a:solidFill>
              <a:srgbClr val="99D2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Fonction</a:t>
            </a:r>
          </a:p>
        </p:txBody>
      </p:sp>
      <p:sp>
        <p:nvSpPr>
          <p:cNvPr id="83" name="Cylindre 82">
            <a:extLst>
              <a:ext uri="{FF2B5EF4-FFF2-40B4-BE49-F238E27FC236}">
                <a16:creationId xmlns:a16="http://schemas.microsoft.com/office/drawing/2014/main" id="{B0A54BD7-9C21-4A08-F4C0-1349BC7A1CB6}"/>
              </a:ext>
            </a:extLst>
          </p:cNvPr>
          <p:cNvSpPr/>
          <p:nvPr/>
        </p:nvSpPr>
        <p:spPr>
          <a:xfrm>
            <a:off x="8973208" y="5343990"/>
            <a:ext cx="449294" cy="964018"/>
          </a:xfrm>
          <a:prstGeom prst="can">
            <a:avLst/>
          </a:prstGeom>
          <a:solidFill>
            <a:srgbClr val="99D2E5"/>
          </a:solidFill>
          <a:ln>
            <a:solidFill>
              <a:srgbClr val="99D2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F09CC6-FD5C-B7F1-21B7-7C08CD1395C8}"/>
              </a:ext>
            </a:extLst>
          </p:cNvPr>
          <p:cNvSpPr/>
          <p:nvPr/>
        </p:nvSpPr>
        <p:spPr>
          <a:xfrm>
            <a:off x="9916671" y="4155416"/>
            <a:ext cx="1932751" cy="852774"/>
          </a:xfrm>
          <a:prstGeom prst="rect">
            <a:avLst/>
          </a:prstGeom>
          <a:solidFill>
            <a:srgbClr val="FEFF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Poison Metal Tested</a:t>
            </a:r>
          </a:p>
        </p:txBody>
      </p:sp>
      <p:sp>
        <p:nvSpPr>
          <p:cNvPr id="85" name="Cylindre 84">
            <a:extLst>
              <a:ext uri="{FF2B5EF4-FFF2-40B4-BE49-F238E27FC236}">
                <a16:creationId xmlns:a16="http://schemas.microsoft.com/office/drawing/2014/main" id="{0CBD0882-4CE1-8E3D-41F7-A615B4CA0EC3}"/>
              </a:ext>
            </a:extLst>
          </p:cNvPr>
          <p:cNvSpPr/>
          <p:nvPr/>
        </p:nvSpPr>
        <p:spPr>
          <a:xfrm>
            <a:off x="9467377" y="4105392"/>
            <a:ext cx="449294" cy="964018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48220476-2564-8797-ACF7-709C8D47F0C1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Parcours de recherche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B74720-1F51-E5F1-11C8-4E20A933579E}"/>
              </a:ext>
            </a:extLst>
          </p:cNvPr>
          <p:cNvSpPr/>
          <p:nvPr/>
        </p:nvSpPr>
        <p:spPr>
          <a:xfrm>
            <a:off x="4208778" y="1896283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Panorama des Bases de Données</a:t>
            </a:r>
            <a:endParaRPr lang="fr-FR" sz="36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620CC84-D9D5-39E0-6DBE-0CD4E3C8FE68}"/>
              </a:ext>
            </a:extLst>
          </p:cNvPr>
          <p:cNvSpPr txBox="1"/>
          <p:nvPr/>
        </p:nvSpPr>
        <p:spPr>
          <a:xfrm>
            <a:off x="832443" y="4035504"/>
            <a:ext cx="2531191" cy="1107996"/>
          </a:xfrm>
          <a:prstGeom prst="rect">
            <a:avLst/>
          </a:prstGeom>
          <a:solidFill>
            <a:schemeClr val="tx1">
              <a:lumMod val="85000"/>
              <a:lumOff val="15000"/>
              <a:alpha val="6561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ln>
                  <a:solidFill>
                    <a:srgbClr val="7D7EC3"/>
                  </a:solidFill>
                </a:ln>
                <a:solidFill>
                  <a:srgbClr val="EDEADB"/>
                </a:solidFill>
              </a:rPr>
              <a:t>?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F13F2CA3-76DD-FD06-419D-20B42FBA5FF3}"/>
              </a:ext>
            </a:extLst>
          </p:cNvPr>
          <p:cNvSpPr txBox="1"/>
          <p:nvPr/>
        </p:nvSpPr>
        <p:spPr>
          <a:xfrm>
            <a:off x="4287496" y="4032496"/>
            <a:ext cx="2711062" cy="1107996"/>
          </a:xfrm>
          <a:prstGeom prst="rect">
            <a:avLst/>
          </a:prstGeom>
          <a:solidFill>
            <a:schemeClr val="tx1">
              <a:lumMod val="85000"/>
              <a:lumOff val="15000"/>
              <a:alpha val="6561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ln>
                  <a:solidFill>
                    <a:srgbClr val="7D7EC3"/>
                  </a:solidFill>
                </a:ln>
                <a:solidFill>
                  <a:srgbClr val="EDEADB"/>
                </a:solidFill>
              </a:rPr>
              <a:t>?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13C5E774-BC8A-7372-7183-D0EDC88FD591}"/>
              </a:ext>
            </a:extLst>
          </p:cNvPr>
          <p:cNvSpPr txBox="1"/>
          <p:nvPr/>
        </p:nvSpPr>
        <p:spPr>
          <a:xfrm>
            <a:off x="7910629" y="4031914"/>
            <a:ext cx="1229574" cy="1107996"/>
          </a:xfrm>
          <a:prstGeom prst="rect">
            <a:avLst/>
          </a:prstGeom>
          <a:solidFill>
            <a:schemeClr val="tx1">
              <a:lumMod val="85000"/>
              <a:lumOff val="15000"/>
              <a:alpha val="6561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ln>
                  <a:solidFill>
                    <a:srgbClr val="7D7EC3"/>
                  </a:solidFill>
                </a:ln>
                <a:solidFill>
                  <a:srgbClr val="EDEADB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8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45" grpId="0" animBg="1"/>
      <p:bldP spid="46" grpId="0" animBg="1"/>
      <p:bldP spid="47" grpId="0" animBg="1"/>
      <p:bldP spid="48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  <p:bldP spid="89" grpId="0" animBg="1"/>
      <p:bldP spid="89" grpId="2" animBg="1"/>
      <p:bldP spid="90" grpId="0" animBg="1"/>
      <p:bldP spid="90" grpId="2" animBg="1"/>
      <p:bldP spid="91" grpId="0" animBg="1"/>
      <p:bldP spid="9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72FE9-FFE3-8D81-C6C0-B70789ABC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4AD6241A-C74C-AF09-9419-7C668A46B46C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421DD6-878D-E7DB-C529-E085FA46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796730-7552-B2AF-3251-31F82493A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7D98293-0CB7-C663-CA30-46B82117C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AA22859-6DFE-F003-CC00-202A817B3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20A25BC-8A38-351A-CDFB-3AB880EF4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304C228-FBE8-D0D5-B444-3D17875F5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F1999B-B730-BD18-7077-7C7EDAFF1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FC29728-E47A-38D5-E2CE-53BFAEA33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982A4B7-EAF8-211A-1580-2A985E7BC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AE431C2-727A-7A1E-917E-671C52E7B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9291EF-F404-AF8E-5121-A8C9490BD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635556-FDB0-06A9-D333-FCD4A147B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832E4C-D192-A228-0BDB-F36B71066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A71C42-A5A2-2882-4AE0-F3364B55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3AE7923-CB57-AACA-E528-A180394FF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80A1B59-78D5-55EA-7A7D-FD0003EE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F4E3C10-960A-1662-3C4F-639283D83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A572A6A-92AE-1D90-BC9B-D5075A47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ACF64EC-540E-222F-A5C7-7DC5112D4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F52E403-15BB-CAEF-471C-DED21901C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A9BF728-80D3-BF52-8A4B-019D7BE2D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0A05F31-E0EF-C347-7B97-DB56AD906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B16E3C3-E905-1E14-811C-A47B294D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41BA6C0-3441-AE9A-A74E-C2983885E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92E960E-9B0D-30F3-18B8-399DF8A3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3EFFAB8-7D43-7092-C639-F0510CFC9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24027BB-C9B5-6D95-72CE-4048448C9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B6B91E4-06ED-4E95-78C4-9856B982B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13FE5D1-9425-D4F5-F5FC-92D7BD19A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9A1DE16-25F5-AAD8-8152-7A42CAF01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EB7F767-C577-BEB7-6A71-EFB94D8FF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C7E407B-438E-B7AF-116D-1AF832E1C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339B0431-9B7C-497D-AEED-948C7421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47A71F6E-97FC-CFE7-2866-EC1261F695DF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pic>
        <p:nvPicPr>
          <p:cNvPr id="12" name="Image 11" descr="Une image contenant capture d’écran, texte, violet, ligne&#10;&#10;Description générée automatiquement">
            <a:extLst>
              <a:ext uri="{FF2B5EF4-FFF2-40B4-BE49-F238E27FC236}">
                <a16:creationId xmlns:a16="http://schemas.microsoft.com/office/drawing/2014/main" id="{0F60B619-46DD-5818-9D0C-DF7C90369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76" y="2422305"/>
            <a:ext cx="7772400" cy="3635591"/>
          </a:xfrm>
          <a:prstGeom prst="rect">
            <a:avLst/>
          </a:prstGeom>
          <a:ln w="25400">
            <a:solidFill>
              <a:srgbClr val="FEFFF0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3ECE0DF-E3E4-8CBC-A332-EA8197C1D9B9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Parcours de recherche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ED692-468D-C922-911C-3BAE66341A1B}"/>
              </a:ext>
            </a:extLst>
          </p:cNvPr>
          <p:cNvSpPr/>
          <p:nvPr/>
        </p:nvSpPr>
        <p:spPr>
          <a:xfrm>
            <a:off x="2338676" y="1417206"/>
            <a:ext cx="7808624" cy="892847"/>
          </a:xfrm>
          <a:prstGeom prst="rect">
            <a:avLst/>
          </a:prstGeom>
          <a:solidFill>
            <a:srgbClr val="6C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DEADB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Top 7 des Catégories de Cosmétiques avec le plus grand nombre de CAS dangereux (MERGE)</a:t>
            </a:r>
          </a:p>
        </p:txBody>
      </p:sp>
    </p:spTree>
    <p:extLst>
      <p:ext uri="{BB962C8B-B14F-4D97-AF65-F5344CB8AC3E}">
        <p14:creationId xmlns:p14="http://schemas.microsoft.com/office/powerpoint/2010/main" val="3563403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BC2C-F075-8890-F667-9783E85F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424A19EE-2884-5B4E-8F85-EA9330D68630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E552CD2-1B08-3A6B-8FA6-C5CB3C10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EC2A8E1-EE2E-7DEE-0119-C7BB6F9F6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B27EA13-0B76-E8BA-0EAB-EAE62471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2648314-85F8-8D3D-9701-A9F10780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963C440-B799-93F5-4171-30818D380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B8D626B-E83E-5B2A-B380-B147EF46E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32592E6-9B22-ED02-3905-FBA09982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0902322-3EE8-9291-876A-A513275F2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CDE9F0A-DC0E-EC31-AEEC-C9EC04F30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FEE8F31-9CF6-47DC-9960-CFF59A525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1E7CD7-4C1A-67BE-EA59-30EE8393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5B53697-6206-4F79-F3CC-E92BB04DE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1BF0CE-F165-3002-9050-2EDEF8E3B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47AB6B-7B67-3B8D-29BE-A40409377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FCB6BE-19D2-B2E3-0DBC-38A11FDAD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4D578F-ED1C-6537-D9A8-329F836EA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20F5A87-2284-142E-D3E8-682180C16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19A63D9-4F5D-6524-1CB9-E2456B6C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4CFC7D7-B4B8-182C-93AC-006F83A58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5A9F7A1-71AF-1DD0-693E-9EE6DA296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E25A9B0-C0DC-3659-257D-53996F5BC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FF857F2-C76E-C2C4-862C-60B095F7E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0C35CAA-DE75-F6EF-D18B-0E6815DAD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2D58BD5-5F8A-2BA5-A172-06DA087E2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83886AD-D9A2-A111-098F-BDEFCD58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B65A200-599D-64BD-6BB7-FBFB6075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E999090-8022-455A-2C7A-2EFEC5664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D1616BD-5F5E-0199-598D-8590A07F1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12DC3FC-0298-9786-501E-9330962C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D120794-2C8C-A3B2-4E6C-4D36FB8BC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9D864C3-648C-8179-8A16-70940D849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813F006-1C54-EF70-8DDB-40649D0FD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8B92CD0-F4AC-29E7-A812-F98F42B9F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A98BF6-5645-34AA-37B1-5578BC75158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  <p:sp>
        <p:nvSpPr>
          <p:cNvPr id="46" name="Entrée manuelle 45">
            <a:extLst>
              <a:ext uri="{FF2B5EF4-FFF2-40B4-BE49-F238E27FC236}">
                <a16:creationId xmlns:a16="http://schemas.microsoft.com/office/drawing/2014/main" id="{4D40549D-E0B0-9673-758C-411E1B7CFBDF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47" name="Document 46">
            <a:extLst>
              <a:ext uri="{FF2B5EF4-FFF2-40B4-BE49-F238E27FC236}">
                <a16:creationId xmlns:a16="http://schemas.microsoft.com/office/drawing/2014/main" id="{E9B54C35-3CF4-79B4-BD35-1BD9ED6DACEE}"/>
              </a:ext>
            </a:extLst>
          </p:cNvPr>
          <p:cNvSpPr/>
          <p:nvPr/>
        </p:nvSpPr>
        <p:spPr>
          <a:xfrm>
            <a:off x="2589647" y="1968329"/>
            <a:ext cx="7016600" cy="4014490"/>
          </a:xfrm>
          <a:prstGeom prst="flowChartDocument">
            <a:avLst/>
          </a:prstGeom>
          <a:solidFill>
            <a:srgbClr val="FBE6AD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Organisation des données</a:t>
            </a:r>
          </a:p>
          <a:p>
            <a:pPr marL="342900" indent="-342900">
              <a:buFont typeface="Wingdings" pitchFamily="2" charset="2"/>
              <a:buChar char="q"/>
            </a:pPr>
            <a:endParaRPr lang="fr-FR" sz="2000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Visualisation des données sur Power Bi </a:t>
            </a:r>
          </a:p>
          <a:p>
            <a:pPr marL="342900" indent="-342900">
              <a:buFont typeface="Wingdings" pitchFamily="2" charset="2"/>
              <a:buChar char="q"/>
            </a:pPr>
            <a:endParaRPr lang="fr-FR" sz="2000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Premier nettoyage sur Power Bi avec Dax</a:t>
            </a:r>
          </a:p>
          <a:p>
            <a:pPr marL="342900" indent="-342900">
              <a:buFont typeface="Wingdings" pitchFamily="2" charset="2"/>
              <a:buChar char="q"/>
            </a:pPr>
            <a:endParaRPr lang="fr-FR" sz="2000" b="1" dirty="0">
              <a:solidFill>
                <a:srgbClr val="232223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fr-FR" sz="2000" b="1" dirty="0">
                <a:solidFill>
                  <a:srgbClr val="232223"/>
                </a:solidFill>
                <a:latin typeface="Constantia" panose="02030602050306030303" pitchFamily="18" charset="0"/>
              </a:rPr>
              <a:t>Nettoyage approfondi et création de la table MERGE sur Python</a:t>
            </a:r>
          </a:p>
        </p:txBody>
      </p:sp>
    </p:spTree>
    <p:extLst>
      <p:ext uri="{BB962C8B-B14F-4D97-AF65-F5344CB8AC3E}">
        <p14:creationId xmlns:p14="http://schemas.microsoft.com/office/powerpoint/2010/main" val="12550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272-B768-BE06-F132-6A36DD0C7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4EEDF152-EA9D-9278-6C4A-E89D97E4886F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64BE7A-3C77-207B-361E-69E2343D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AEBD1C4-4A26-0135-834E-D9D1B93A2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8EDD1F-D485-DF77-BCBF-A3E6632D9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B168A6B-6268-CE01-5E13-DDE84491D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05245F8-2789-4A64-03D3-7606435F0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2FFBC07-45CE-0451-E836-CA07F859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15BDFCE-A8A6-CD51-2E95-76A5926D5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97166BD-A75B-63B0-277F-806DA2226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9330C1-0012-814F-7BCA-BC0F807BA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A048F32-0B78-292C-3650-F7FCADD0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2F9B6D7-7D07-1FDD-81DE-BDE3EDEB4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9A4F5A5-CBEC-4666-3E43-E5B580B5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A69CBA-50FF-7069-4DF2-E47214592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D96494-FC1C-2633-4C57-E94D43F08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286E9C-1829-F7A3-584A-A3643844E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339791C-4237-47C8-C0AA-C72ED690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C60AFA4-CE07-2DFB-4498-553B6F304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066957B-E867-1915-2B06-F02C0C0AD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E0E255C-61C5-A267-3B38-9BF8D509C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96FE40A-AFBD-1717-A7F2-85D5DA1BF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44F263A-2AC2-3F73-00D0-4346991B1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E74C2C2-90F1-AC50-BC96-71EBA5AB8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4FB6C20-F31C-85A2-6A3E-DC71B3553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7A1C6A1-2C83-A4AC-1173-C72EE3B20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28572F3-F850-8B13-B296-160420B205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08BB65F-FF72-A288-E938-9C9E0A042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4A9599-E6B2-AC2E-F7A3-C9C6FF3B4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D59AF43-A20D-00DB-D83A-BC801C24A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D7C5FF2-F388-9F21-A84E-4F811EB00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5801574F-D290-6B3F-3EC3-82898DB01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360970C-890A-1974-73BB-50F145DE0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B0D8D29-1D5C-6FBD-BB8C-1ED03D760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BE66C7B2-F91A-D05C-E5B3-B8A52602E3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D2ABDBDC-EBC7-12DA-0D19-D8AD4D062C9A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  <p:sp>
        <p:nvSpPr>
          <p:cNvPr id="46" name="Entrée manuelle 45">
            <a:extLst>
              <a:ext uri="{FF2B5EF4-FFF2-40B4-BE49-F238E27FC236}">
                <a16:creationId xmlns:a16="http://schemas.microsoft.com/office/drawing/2014/main" id="{DD7B8BD1-2AA7-8FFB-E665-CA49F5C941F8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C2FD9-660D-4C7F-3C2E-3F2716A60BAE}"/>
              </a:ext>
            </a:extLst>
          </p:cNvPr>
          <p:cNvSpPr txBox="1"/>
          <p:nvPr/>
        </p:nvSpPr>
        <p:spPr>
          <a:xfrm>
            <a:off x="5160936" y="2262753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Dangers pour le milieu aquatique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2A7565-B9F4-C31A-9E7F-3D376910877A}"/>
              </a:ext>
            </a:extLst>
          </p:cNvPr>
          <p:cNvSpPr txBox="1"/>
          <p:nvPr/>
        </p:nvSpPr>
        <p:spPr>
          <a:xfrm>
            <a:off x="4399829" y="3683000"/>
            <a:ext cx="542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Toxicité spécifique pour certains organes cibles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AD5183-1CFF-5D2C-201B-F6572F2082D7}"/>
              </a:ext>
            </a:extLst>
          </p:cNvPr>
          <p:cNvSpPr txBox="1"/>
          <p:nvPr/>
        </p:nvSpPr>
        <p:spPr>
          <a:xfrm>
            <a:off x="1622414" y="1836294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Irritation oculaire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ED80F3-1D70-38E0-D1E0-CB03DE350BE1}"/>
              </a:ext>
            </a:extLst>
          </p:cNvPr>
          <p:cNvSpPr txBox="1"/>
          <p:nvPr/>
        </p:nvSpPr>
        <p:spPr>
          <a:xfrm>
            <a:off x="5282037" y="601043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Cancérogénicité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6E8287-305B-CD4B-214B-59DEB02A7D56}"/>
              </a:ext>
            </a:extLst>
          </p:cNvPr>
          <p:cNvSpPr txBox="1"/>
          <p:nvPr/>
        </p:nvSpPr>
        <p:spPr>
          <a:xfrm>
            <a:off x="9579120" y="1456841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Corrosif pour la peau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5B75EB-52E8-42B0-B3F0-F8A8F4DB8F28}"/>
              </a:ext>
            </a:extLst>
          </p:cNvPr>
          <p:cNvSpPr txBox="1"/>
          <p:nvPr/>
        </p:nvSpPr>
        <p:spPr>
          <a:xfrm>
            <a:off x="2429881" y="2897575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Toxicité aiguë (par voie cutanée)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2E55554-41ED-0C22-EC93-7E563E930216}"/>
              </a:ext>
            </a:extLst>
          </p:cNvPr>
          <p:cNvSpPr txBox="1"/>
          <p:nvPr/>
        </p:nvSpPr>
        <p:spPr>
          <a:xfrm>
            <a:off x="8075592" y="5016500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Toxicité aiguë (par inhalation)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2DCB857-56F6-CAEA-4880-D2F815482DD8}"/>
              </a:ext>
            </a:extLst>
          </p:cNvPr>
          <p:cNvSpPr txBox="1"/>
          <p:nvPr/>
        </p:nvSpPr>
        <p:spPr>
          <a:xfrm>
            <a:off x="2453581" y="5423246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Toxicité pour la reproduction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622D7C2-9CCE-011A-A8AA-34148EC05C8A}"/>
              </a:ext>
            </a:extLst>
          </p:cNvPr>
          <p:cNvSpPr txBox="1"/>
          <p:nvPr/>
        </p:nvSpPr>
        <p:spPr>
          <a:xfrm>
            <a:off x="7754073" y="3175000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Danger par aspiration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9677E8D-AD0A-3BA7-42B6-00EB1F95362C}"/>
              </a:ext>
            </a:extLst>
          </p:cNvPr>
          <p:cNvSpPr txBox="1"/>
          <p:nvPr/>
        </p:nvSpPr>
        <p:spPr>
          <a:xfrm>
            <a:off x="852407" y="1162373"/>
            <a:ext cx="3547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Matières solides inflammables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FB39ED-FCAF-5877-FB1F-AFEAB25344EE}"/>
              </a:ext>
            </a:extLst>
          </p:cNvPr>
          <p:cNvSpPr txBox="1"/>
          <p:nvPr/>
        </p:nvSpPr>
        <p:spPr>
          <a:xfrm>
            <a:off x="826576" y="4451990"/>
            <a:ext cx="860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Equivalent level of concern having probable serious effects to human health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B3650E8-2F37-9EE9-7689-0C0240FAEF2A}"/>
              </a:ext>
            </a:extLst>
          </p:cNvPr>
          <p:cNvSpPr txBox="1"/>
          <p:nvPr/>
        </p:nvSpPr>
        <p:spPr>
          <a:xfrm>
            <a:off x="6186777" y="142205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Mutagenic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4A35184-1AA8-AE2A-DF25-74CC25555793}"/>
              </a:ext>
            </a:extLst>
          </p:cNvPr>
          <p:cNvSpPr txBox="1"/>
          <p:nvPr/>
        </p:nvSpPr>
        <p:spPr>
          <a:xfrm>
            <a:off x="9824935" y="2308195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PBT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018E607-B05C-4CAD-3B72-7ED5416A3295}"/>
              </a:ext>
            </a:extLst>
          </p:cNvPr>
          <p:cNvSpPr txBox="1"/>
          <p:nvPr/>
        </p:nvSpPr>
        <p:spPr>
          <a:xfrm>
            <a:off x="905826" y="2851384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Constantia" panose="02030602050306030303" pitchFamily="18" charset="0"/>
              </a:rPr>
              <a:t>vPvB</a:t>
            </a:r>
          </a:p>
        </p:txBody>
      </p:sp>
    </p:spTree>
    <p:extLst>
      <p:ext uri="{BB962C8B-B14F-4D97-AF65-F5344CB8AC3E}">
        <p14:creationId xmlns:p14="http://schemas.microsoft.com/office/powerpoint/2010/main" val="595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45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63899-480E-7CD7-0D63-DC68DE8A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4724BA74-AD59-DBF9-7CE6-3B005691CBCF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40B92A-07A0-B946-D7C7-A0D6A7F81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4E02C46-0DBF-54DA-8158-6D03251D0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40E7A78-4301-02FF-5B47-6FE1A24110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6CEB48F-5B68-8E0C-763F-CE7C74D13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83AFFBB-489C-2C63-38DC-E678CF5D2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5DCD16-4A3B-ACDA-018E-647F4C004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71A723-AB27-812E-69C0-C17CFE5BC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4E57530-2262-88DA-EA49-00C8EA69F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7FFBACB-6E50-E52F-B755-6DD9460FC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04BE1B6-E371-8584-47DC-3D86A654C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F7730E5-20C8-29E5-010E-9F7CAB00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0454D2A-5C44-5646-B37E-29645B65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C301CE-72AC-A218-69A2-AB6BB7F24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F44A4E-6D7D-AC87-7728-F0BFA6F3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1BE52B-A450-7C18-C2BC-6D6D5C408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5A47298-55ED-8468-C467-6423B7F4C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F82DC1E-C2B3-8477-18BE-823593482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9D60CE2-50D5-A4B3-A7C4-9915B8F34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2E6610F-0111-DB09-2E48-2579A796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5ED443F-18CD-9D54-BCCD-8177EBA9A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941FE0B-D6CE-973A-51A7-01A1AD2808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9AB7825-50F6-106D-57E4-6D327A757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B91ACBD-F45F-A62A-233E-BB288EE45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C2726E6-A3EB-804C-6076-E37F309D8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9B4CF27-C688-6146-0874-CA2CAB8C6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BA3F0B2-BCAD-F486-CFEE-16E4E6D6C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10A7AEE-000A-E542-4823-7C7BF8FC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E7A2793-317E-15DD-F942-ADC961B31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F700F83-611C-9F67-864B-ED1E270C1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5BCB9F8-5AF8-C7B5-F106-E8001F725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813B15E-EDBD-FA0B-1B69-472E18948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2A8F57F-3969-12CF-1487-3E9FA6FCE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E90DDCA-2DF6-1E7B-D410-9B18DDCECF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E23E868E-F370-1E85-DDAE-05FAD4427372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E6B9A4AB-5897-6E77-A9A2-96D9D0006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37436"/>
              </p:ext>
            </p:extLst>
          </p:nvPr>
        </p:nvGraphicFramePr>
        <p:xfrm>
          <a:off x="1030733" y="1375626"/>
          <a:ext cx="1321230" cy="50689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230">
                  <a:extLst>
                    <a:ext uri="{9D8B030D-6E8A-4147-A177-3AD203B41FA5}">
                      <a16:colId xmlns:a16="http://schemas.microsoft.com/office/drawing/2014/main" val="527398119"/>
                    </a:ext>
                  </a:extLst>
                </a:gridCol>
              </a:tblGrid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CAS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19933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567-97-3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48-543-44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933379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278694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678-723-98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7480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457-81738-1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04166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560-137-0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069631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F18AF281-5365-94B2-6078-C5818EAD3E97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43800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305D-6675-1694-0325-FC585422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2B0E6EE5-A1E1-704A-490C-E865FDAF4C0D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6BC583-79C8-23B5-CF0E-C7D1E7DF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D2B1098-D36C-F512-5E52-349535D19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8D698C7-0AE4-A256-35F4-07A858F59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C38418-2ACB-020F-8077-32F39B6E8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F2BBC1-03BE-9E99-0488-50684FFC2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C5B6D2F-6BA4-FFAF-4FA7-E9312B12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6E3125B-873B-E90A-A997-7E6AFC80C5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1FCEA60-03FD-D2C3-A81A-343B66D7D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E3A13CB-5CAF-CCA8-8727-77E38716A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6634E24-56BA-3AE8-8932-C3DA59091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807EC4C-EBCA-313B-8C02-435CD88A5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F2DB46-BCAD-5545-0FA6-CBC05F4F1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ECAED79-ABD0-C315-15E3-7DDBAAA44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318E84-4167-D97B-247F-0081EF651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7BB105-81E6-0B92-0578-961F30D65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5EB136E-EEAD-03A9-1AE2-279E6652F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62A53FA-0CB4-FB88-C339-423FE2B0F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F2D0DCA-F2CC-A531-7041-FF59359B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2D04D0E-3781-5269-1CE7-A75017542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34C290D-8E04-42B4-606E-2B6987C5A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1EC79EF-4138-982E-3091-883203C24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C1A046E-6664-7E14-A6A1-B082392A5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419337E-BA01-EEBF-76A6-F1164E96D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F00E272-10AA-A7E1-278E-46F255CC7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C2C9AD0-65D0-8DB8-6076-A81ABA1A76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F1746B4-47BE-8293-A5DA-AECC51EA9C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43F4A03-F414-FE96-0E22-9B29C88A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28EC20B-D106-D53E-FADF-66E3CE4AA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DB24243-F573-3C0A-34D3-E20970525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E559658-64B3-165D-90B8-7514544AB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16579B1-3892-3EFF-9248-C1D1C0B9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477E43E-5B7A-A299-7EA8-DF65D6872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1FFCB0D-1D5F-FA63-31C2-BB615A622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E259DE03-E50D-CB1A-0F9A-E11A027265E0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F1C5F293-D91F-75A5-872E-474565457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462"/>
              </p:ext>
            </p:extLst>
          </p:nvPr>
        </p:nvGraphicFramePr>
        <p:xfrm>
          <a:off x="1030733" y="1375626"/>
          <a:ext cx="1321230" cy="50689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230">
                  <a:extLst>
                    <a:ext uri="{9D8B030D-6E8A-4147-A177-3AD203B41FA5}">
                      <a16:colId xmlns:a16="http://schemas.microsoft.com/office/drawing/2014/main" val="527398119"/>
                    </a:ext>
                  </a:extLst>
                </a:gridCol>
              </a:tblGrid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CAS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19933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567-97-3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933379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48-543-44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278694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678-723-98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7480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457-81738-1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04166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560-137-0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069631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1D6C4040-5988-190C-8F89-80BBE55D7641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8008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4FFC-4578-5CA6-37F8-62959A8A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9CB80092-3B16-6A05-110A-66AFCDAA701A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0EBEEE-EA67-C773-5E0C-38E1E23BC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B36E2F7-ED53-41A7-D974-3CEE6A59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B86C4BB-2EBD-31D5-3090-382B8E5585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A4007BA-0C4C-2EC0-5DF3-42F5520CF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2EB3C72-660C-40C7-BFC1-8AB967F40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2BB08CD-0915-3E65-EA5F-C76B418E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173991-40D3-6267-0F47-2254477CE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F1DB4AC-F6D5-175A-7570-CFDF563DF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20F0D07-4119-EB5F-5D18-396E7A7A5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278795A-270D-E9E5-9F60-263E8C16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3E0ABA-68D6-71A2-2CB4-A9170701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8F6F98-E3C3-50A7-078E-C611C3261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6FD64EB-A238-6D72-291B-222D82577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B5EAB7-D7C1-0FD6-E234-2B43068555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94B8352-389A-5BCE-B915-C65A2A5C4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62113C8-1EAC-E77C-E45E-111ABC3D7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6208D06-783F-3F77-AC86-32246D516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4CE9B3-60C9-ACD6-7E3E-C73D6F7BC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02CAE65-B078-E791-518C-A810A21AB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60DC112-5A35-1A9C-3D3C-960A5EDC6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08BE9AF-38E4-9506-EA76-03F0B0648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D5FE562-3CB4-608F-14E3-78E893F6D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C4ECDDC-3886-BF37-C1BE-D33893AB8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49F40D2-9085-8EEF-44E2-49D917B9C8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0ECC892-6DAE-1DD6-391D-1B4DCA248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E311B5D-C1DE-3F43-73D2-C6538F6A0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23C8992-1D00-2E09-789B-0585C5176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54EE934-1462-F27E-B60E-2CBAAD382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054394-577E-F249-6C13-7C3F5A07F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82859B6-E874-E71D-C1DA-F4A9D5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EA03520-322E-9B97-5357-6022EB453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5E6C415-9A77-9C92-05AA-61407FF3D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AA459F41-AFAB-B017-8B02-D8359903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61BA5A85-2180-770A-65A7-619B62D8571A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48A440D6-E2E1-C886-C569-092849F0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94532"/>
              </p:ext>
            </p:extLst>
          </p:nvPr>
        </p:nvGraphicFramePr>
        <p:xfrm>
          <a:off x="1030733" y="1375626"/>
          <a:ext cx="2642460" cy="50689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230">
                  <a:extLst>
                    <a:ext uri="{9D8B030D-6E8A-4147-A177-3AD203B41FA5}">
                      <a16:colId xmlns:a16="http://schemas.microsoft.com/office/drawing/2014/main" val="527398119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810401893"/>
                    </a:ext>
                  </a:extLst>
                </a:gridCol>
              </a:tblGrid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19933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567-97-3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456-860-1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933379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48-543-44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456-860-1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278694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678-723-98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240-418-7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7480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457-81738-1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138-976-3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04166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560-137-0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168-990-0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069631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4ABA1F4C-FF56-BE9D-A727-8B2A02D9D4BA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1961967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1D85-129B-C08F-0CB8-6D55A779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E9095706-BA4F-D9FF-1FD8-C77A1A2A5CF4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2A262D4-FECA-59BC-2B45-EFDCDAFE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CB8B127-1E8D-068B-7BB7-E2105E47B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676855E-BFBD-D6AF-BDDE-0F5B3C630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75583B-96B0-8FEC-07AD-398BDE02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87649A0-2D46-51CB-4BD4-F7A7EF124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F357498-A623-C638-AA5A-7865415AB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C2C546B-3257-363A-0166-3F151F662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466EB2B-737D-BA2F-94DC-5138424BE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49A3FB2-EA8E-0AF7-F9AD-6F225A77A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266DCBF-4AC3-1306-4A22-E83C91E4C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69D954B-0990-BCED-AEF0-0B02C81D7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44D31A5-5C4C-FC6F-E48C-247E5F159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CB6CA4-20F0-B808-52A7-DA91AE79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6B6AC7-ED3F-E59D-4A39-0AA708C8F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EC6FB6-9EF9-E414-0D42-2B375DC2F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BC64474-D098-6EFA-D57D-C23279BA6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FF2A579-07DE-5792-BACD-1D61B8A5C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DBB54B3-F89D-0700-6152-E1CCD1EC8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F964A63-9068-B881-6824-5EEB23C1B0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F55B0E2-B34F-AE50-EBD0-BAF8F9B25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FD3563F-5536-4DAD-BC8E-488300F93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F1FEE00-AABC-1C10-1B7F-6D805DBF0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44F95BF-93FC-DFF5-BA20-7D7270C1C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F28DCC2A-D704-D494-5E9F-A7C7C2C90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05AF4B2-FD57-074D-882E-B97836581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26BBD6B-3610-EFCC-9A37-DD0085EB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7F2FC4B-24D8-B496-9440-BBF74F206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20B8A59-E250-0152-A7FE-058D42B10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8424D7F3-BED8-CABD-7E06-F0DC28865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2F22FAD-865D-4165-01AF-EB0DA104B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CB0FB65D-CADB-BD17-96CC-9CFE0AD87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ABA86579-4408-0198-3D2E-6E609F9D0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39F119E5-AF24-A0D4-1066-149932770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13BEC9B7-ACD2-151E-E9E1-073913DBD2E1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51B890FF-79E2-0E28-7708-367D42627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508049"/>
              </p:ext>
            </p:extLst>
          </p:nvPr>
        </p:nvGraphicFramePr>
        <p:xfrm>
          <a:off x="1030733" y="1375626"/>
          <a:ext cx="9248610" cy="50689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230">
                  <a:extLst>
                    <a:ext uri="{9D8B030D-6E8A-4147-A177-3AD203B41FA5}">
                      <a16:colId xmlns:a16="http://schemas.microsoft.com/office/drawing/2014/main" val="527398119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810401893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1019749152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431851797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461972992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2303180117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363857674"/>
                    </a:ext>
                  </a:extLst>
                </a:gridCol>
              </a:tblGrid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Constantia" panose="02030602050306030303" pitchFamily="18" charset="0"/>
                        </a:rPr>
                        <a:t>Risques Cancers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Constantia" panose="02030602050306030303" pitchFamily="18" charset="0"/>
                        </a:rPr>
                        <a:t>Risques Cutanés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Constantia" panose="02030602050306030303" pitchFamily="18" charset="0"/>
                        </a:rPr>
                        <a:t>Risques Reproductif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Constantia" panose="02030602050306030303" pitchFamily="18" charset="0"/>
                        </a:rPr>
                        <a:t>Environnement &amp;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Constantia" panose="02030602050306030303" pitchFamily="18" charset="0"/>
                        </a:rPr>
                        <a:t>Risques Organiques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19933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567-97-3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456-860-1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933379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48-543-44</a:t>
                      </a:r>
                      <a:endParaRPr lang="fr-FR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456-860-1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278694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678-723-98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240-418-7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7480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457-81738-1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138-976-3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04166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560-137-0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168-990-0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069631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A98E0FF6-866C-885E-7590-1C6C8E13D807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03054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C112D-7C27-4968-BBA0-769E0936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46152F77-CAAD-359F-47DB-D232C864A092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4D133A-EA31-F254-5D9C-7D275BB83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BC9C087-43A8-DCEF-EAA8-445BEC907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B5AC87-301B-F71F-224E-CDEB6EFD4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AA96668-61D7-1EE5-A0B7-57A5DB923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758C51-0D57-EBF1-B89A-6947DD2D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6C5554B-8C1B-5633-7F31-EA01E695A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41D3661-6F90-CE4A-1A6E-953C2E73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90CA7C-3602-B381-AAEA-67D4B7283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C2523B5-7121-B86F-2746-5873CC060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6AD864-2E56-E610-F85D-2490A13D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80CD98-2ECA-BD52-6F72-90F11683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94FB7A3-9FF8-922D-A114-97B3DD1F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1C29DE-854F-F187-0BB2-4665C358B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371476-C77B-5C01-9557-873C2DDC2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C00B3E4-FBDA-38ED-4FD4-57062055A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EF6615C-064F-3190-79F7-E0AACE94C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DCFA341-E222-2834-D0F2-6DBF0D8E8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05A5580-A3AF-70D9-583E-AA1681814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4578D05-3C20-E4C0-68BB-F76F0981C1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4A33E6E-9765-203C-73FB-1F3C3EDFA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E0CFB3-0E1B-8A0E-3221-41470AFA3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C33CF34-5EAC-AB4C-F0D7-CD99A3C1D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78E6963-69EB-B724-C481-FE5829A72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3CB1F3F-2D76-F5C2-6DFC-F8E52C450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BFE0255F-EE9F-56B8-2192-62F84FB49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8D3FDDE-3502-EC6C-4F84-6663AA8BD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C2456C9-3F6B-3B3D-3C99-9374341D1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32C0CC0-4857-3040-F407-5C25037BB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44E933C-B97B-E9E3-3763-DFD63F834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72B8D04-DCC6-11BB-21D5-EC2825400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0072FD22-9B47-0EAA-571E-515747EC7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D50A067-4FB3-E114-0228-95D910378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6E48910-A073-CCE6-D16A-5DFD22252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FCE91737-69C5-ADF2-0F05-6C4874D77813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DA444B80-8325-7FE2-B81C-85DF2BA2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10616"/>
              </p:ext>
            </p:extLst>
          </p:nvPr>
        </p:nvGraphicFramePr>
        <p:xfrm>
          <a:off x="1030733" y="1375626"/>
          <a:ext cx="10569840" cy="50689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230">
                  <a:extLst>
                    <a:ext uri="{9D8B030D-6E8A-4147-A177-3AD203B41FA5}">
                      <a16:colId xmlns:a16="http://schemas.microsoft.com/office/drawing/2014/main" val="527398119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810401893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1019749152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431851797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461972992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2303180117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363857674"/>
                    </a:ext>
                  </a:extLst>
                </a:gridCol>
                <a:gridCol w="1321230">
                  <a:extLst>
                    <a:ext uri="{9D8B030D-6E8A-4147-A177-3AD203B41FA5}">
                      <a16:colId xmlns:a16="http://schemas.microsoft.com/office/drawing/2014/main" val="3061609332"/>
                    </a:ext>
                  </a:extLst>
                </a:gridCol>
              </a:tblGrid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Constantia" panose="02030602050306030303" pitchFamily="18" charset="0"/>
                        </a:rPr>
                        <a:t>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Constantia" panose="02030602050306030303" pitchFamily="18" charset="0"/>
                        </a:rPr>
                        <a:t>Risques Cancers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Constantia" panose="02030602050306030303" pitchFamily="18" charset="0"/>
                        </a:rPr>
                        <a:t>Risques Cutanés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Constantia" panose="02030602050306030303" pitchFamily="18" charset="0"/>
                        </a:rPr>
                        <a:t>Risques Reproductif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Constantia" panose="02030602050306030303" pitchFamily="18" charset="0"/>
                        </a:rPr>
                        <a:t>Environnement &amp;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Constantia" panose="02030602050306030303" pitchFamily="18" charset="0"/>
                        </a:rPr>
                        <a:t>Risques Organiques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Constantia" panose="02030602050306030303" pitchFamily="18" charset="0"/>
                        </a:rPr>
                        <a:t>Dangers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19933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567-97-3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456-860-1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933379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48-543-44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456-860-1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278694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678-723-98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240-418-7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7480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457-81738-1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138-976-3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041668"/>
                  </a:ext>
                </a:extLst>
              </a:tr>
              <a:tr h="844827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560-137-0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168-990-0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069631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2F0482AE-8DD7-CA5F-066F-0708E3383D8A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87729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481EB-D7AC-F16D-49D4-BD892BEB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6EDD82E8-EEC7-7C15-3337-4B3E5902C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" y="2828228"/>
            <a:ext cx="3164117" cy="4029771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B29689F5-6CF4-E2E2-7EE9-6E8FC8BA8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8" y="0"/>
            <a:ext cx="5600259" cy="6858000"/>
          </a:xfrm>
          <a:prstGeom prst="rect">
            <a:avLst/>
          </a:prstGeom>
        </p:spPr>
      </p:pic>
      <p:pic>
        <p:nvPicPr>
          <p:cNvPr id="2" name="Image 1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996793B0-FEB6-E13F-6D58-B5853769F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1" y="0"/>
            <a:ext cx="5600259" cy="6858000"/>
          </a:xfrm>
          <a:prstGeom prst="rect">
            <a:avLst/>
          </a:prstGeom>
        </p:spPr>
      </p:pic>
      <p:pic>
        <p:nvPicPr>
          <p:cNvPr id="6" name="Image 5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92951AF0-67AA-34C2-CFBF-7E98524E2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600259" cy="2828228"/>
          </a:xfrm>
          <a:prstGeom prst="rect">
            <a:avLst/>
          </a:prstGeom>
        </p:spPr>
      </p:pic>
      <p:pic>
        <p:nvPicPr>
          <p:cNvPr id="7" name="Image 6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A15D0E1A-226F-4D18-B6BF-6DEFECC4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68" y="1908628"/>
            <a:ext cx="5600259" cy="4949372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E56261B-9A47-A1A5-BBA4-D19EC9A80696}"/>
              </a:ext>
            </a:extLst>
          </p:cNvPr>
          <p:cNvSpPr/>
          <p:nvPr/>
        </p:nvSpPr>
        <p:spPr>
          <a:xfrm>
            <a:off x="3069489" y="1932964"/>
            <a:ext cx="3737714" cy="1814864"/>
          </a:xfrm>
          <a:custGeom>
            <a:avLst/>
            <a:gdLst>
              <a:gd name="connsiteX0" fmla="*/ 0 w 3737714"/>
              <a:gd name="connsiteY0" fmla="*/ 302483 h 1814864"/>
              <a:gd name="connsiteX1" fmla="*/ 302483 w 3737714"/>
              <a:gd name="connsiteY1" fmla="*/ 0 h 1814864"/>
              <a:gd name="connsiteX2" fmla="*/ 960360 w 3737714"/>
              <a:gd name="connsiteY2" fmla="*/ 0 h 1814864"/>
              <a:gd name="connsiteX3" fmla="*/ 1524255 w 3737714"/>
              <a:gd name="connsiteY3" fmla="*/ 0 h 1814864"/>
              <a:gd name="connsiteX4" fmla="*/ 2150804 w 3737714"/>
              <a:gd name="connsiteY4" fmla="*/ 0 h 1814864"/>
              <a:gd name="connsiteX5" fmla="*/ 2683371 w 3737714"/>
              <a:gd name="connsiteY5" fmla="*/ 0 h 1814864"/>
              <a:gd name="connsiteX6" fmla="*/ 3435231 w 3737714"/>
              <a:gd name="connsiteY6" fmla="*/ 0 h 1814864"/>
              <a:gd name="connsiteX7" fmla="*/ 3737714 w 3737714"/>
              <a:gd name="connsiteY7" fmla="*/ 302483 h 1814864"/>
              <a:gd name="connsiteX8" fmla="*/ 3737714 w 3737714"/>
              <a:gd name="connsiteY8" fmla="*/ 919531 h 1814864"/>
              <a:gd name="connsiteX9" fmla="*/ 3737714 w 3737714"/>
              <a:gd name="connsiteY9" fmla="*/ 1512381 h 1814864"/>
              <a:gd name="connsiteX10" fmla="*/ 3435231 w 3737714"/>
              <a:gd name="connsiteY10" fmla="*/ 1814864 h 1814864"/>
              <a:gd name="connsiteX11" fmla="*/ 2808681 w 3737714"/>
              <a:gd name="connsiteY11" fmla="*/ 1814864 h 1814864"/>
              <a:gd name="connsiteX12" fmla="*/ 2244787 w 3737714"/>
              <a:gd name="connsiteY12" fmla="*/ 1814864 h 1814864"/>
              <a:gd name="connsiteX13" fmla="*/ 1712220 w 3737714"/>
              <a:gd name="connsiteY13" fmla="*/ 1814864 h 1814864"/>
              <a:gd name="connsiteX14" fmla="*/ 1148325 w 3737714"/>
              <a:gd name="connsiteY14" fmla="*/ 1814864 h 1814864"/>
              <a:gd name="connsiteX15" fmla="*/ 302483 w 3737714"/>
              <a:gd name="connsiteY15" fmla="*/ 1814864 h 1814864"/>
              <a:gd name="connsiteX16" fmla="*/ 0 w 3737714"/>
              <a:gd name="connsiteY16" fmla="*/ 1512381 h 1814864"/>
              <a:gd name="connsiteX17" fmla="*/ 0 w 3737714"/>
              <a:gd name="connsiteY17" fmla="*/ 931630 h 1814864"/>
              <a:gd name="connsiteX18" fmla="*/ 0 w 3737714"/>
              <a:gd name="connsiteY18" fmla="*/ 302483 h 181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7714" h="1814864" fill="none" extrusionOk="0">
                <a:moveTo>
                  <a:pt x="0" y="302483"/>
                </a:moveTo>
                <a:cubicBezTo>
                  <a:pt x="-28429" y="136596"/>
                  <a:pt x="150198" y="-26629"/>
                  <a:pt x="302483" y="0"/>
                </a:cubicBezTo>
                <a:cubicBezTo>
                  <a:pt x="560590" y="19474"/>
                  <a:pt x="754922" y="17075"/>
                  <a:pt x="960360" y="0"/>
                </a:cubicBezTo>
                <a:cubicBezTo>
                  <a:pt x="1165798" y="-17075"/>
                  <a:pt x="1366591" y="15859"/>
                  <a:pt x="1524255" y="0"/>
                </a:cubicBezTo>
                <a:cubicBezTo>
                  <a:pt x="1681919" y="-15859"/>
                  <a:pt x="2007136" y="-7592"/>
                  <a:pt x="2150804" y="0"/>
                </a:cubicBezTo>
                <a:cubicBezTo>
                  <a:pt x="2294472" y="7592"/>
                  <a:pt x="2517090" y="3691"/>
                  <a:pt x="2683371" y="0"/>
                </a:cubicBezTo>
                <a:cubicBezTo>
                  <a:pt x="2849652" y="-3691"/>
                  <a:pt x="3110645" y="-2181"/>
                  <a:pt x="3435231" y="0"/>
                </a:cubicBezTo>
                <a:cubicBezTo>
                  <a:pt x="3592333" y="19984"/>
                  <a:pt x="3734076" y="130599"/>
                  <a:pt x="3737714" y="302483"/>
                </a:cubicBezTo>
                <a:cubicBezTo>
                  <a:pt x="3743780" y="503164"/>
                  <a:pt x="3755606" y="641527"/>
                  <a:pt x="3737714" y="919531"/>
                </a:cubicBezTo>
                <a:cubicBezTo>
                  <a:pt x="3719822" y="1197535"/>
                  <a:pt x="3758664" y="1228066"/>
                  <a:pt x="3737714" y="1512381"/>
                </a:cubicBezTo>
                <a:cubicBezTo>
                  <a:pt x="3727788" y="1710385"/>
                  <a:pt x="3594067" y="1788976"/>
                  <a:pt x="3435231" y="1814864"/>
                </a:cubicBezTo>
                <a:cubicBezTo>
                  <a:pt x="3187733" y="1802679"/>
                  <a:pt x="3095958" y="1833543"/>
                  <a:pt x="2808681" y="1814864"/>
                </a:cubicBezTo>
                <a:cubicBezTo>
                  <a:pt x="2521404" y="1796186"/>
                  <a:pt x="2518449" y="1799769"/>
                  <a:pt x="2244787" y="1814864"/>
                </a:cubicBezTo>
                <a:cubicBezTo>
                  <a:pt x="1971125" y="1829959"/>
                  <a:pt x="1861401" y="1805747"/>
                  <a:pt x="1712220" y="1814864"/>
                </a:cubicBezTo>
                <a:cubicBezTo>
                  <a:pt x="1563039" y="1823981"/>
                  <a:pt x="1379662" y="1817570"/>
                  <a:pt x="1148325" y="1814864"/>
                </a:cubicBezTo>
                <a:cubicBezTo>
                  <a:pt x="916988" y="1812158"/>
                  <a:pt x="638656" y="1786022"/>
                  <a:pt x="302483" y="1814864"/>
                </a:cubicBezTo>
                <a:cubicBezTo>
                  <a:pt x="152504" y="1810344"/>
                  <a:pt x="-5611" y="1718304"/>
                  <a:pt x="0" y="1512381"/>
                </a:cubicBezTo>
                <a:cubicBezTo>
                  <a:pt x="-24102" y="1370301"/>
                  <a:pt x="8666" y="1213130"/>
                  <a:pt x="0" y="931630"/>
                </a:cubicBezTo>
                <a:cubicBezTo>
                  <a:pt x="-8666" y="650130"/>
                  <a:pt x="4858" y="458014"/>
                  <a:pt x="0" y="302483"/>
                </a:cubicBezTo>
                <a:close/>
              </a:path>
              <a:path w="3737714" h="1814864" stroke="0" extrusionOk="0">
                <a:moveTo>
                  <a:pt x="0" y="302483"/>
                </a:moveTo>
                <a:cubicBezTo>
                  <a:pt x="-25589" y="119642"/>
                  <a:pt x="129068" y="2386"/>
                  <a:pt x="302483" y="0"/>
                </a:cubicBezTo>
                <a:cubicBezTo>
                  <a:pt x="446344" y="23222"/>
                  <a:pt x="665197" y="-19187"/>
                  <a:pt x="991688" y="0"/>
                </a:cubicBezTo>
                <a:cubicBezTo>
                  <a:pt x="1318179" y="19187"/>
                  <a:pt x="1322509" y="12805"/>
                  <a:pt x="1586910" y="0"/>
                </a:cubicBezTo>
                <a:cubicBezTo>
                  <a:pt x="1851311" y="-12805"/>
                  <a:pt x="1901010" y="268"/>
                  <a:pt x="2150804" y="0"/>
                </a:cubicBezTo>
                <a:cubicBezTo>
                  <a:pt x="2400598" y="-268"/>
                  <a:pt x="2491601" y="-27598"/>
                  <a:pt x="2808681" y="0"/>
                </a:cubicBezTo>
                <a:cubicBezTo>
                  <a:pt x="3125761" y="27598"/>
                  <a:pt x="3294663" y="21411"/>
                  <a:pt x="3435231" y="0"/>
                </a:cubicBezTo>
                <a:cubicBezTo>
                  <a:pt x="3607233" y="-8047"/>
                  <a:pt x="3731115" y="141225"/>
                  <a:pt x="3737714" y="302483"/>
                </a:cubicBezTo>
                <a:cubicBezTo>
                  <a:pt x="3744512" y="435162"/>
                  <a:pt x="3738683" y="704035"/>
                  <a:pt x="3737714" y="907432"/>
                </a:cubicBezTo>
                <a:cubicBezTo>
                  <a:pt x="3736745" y="1110829"/>
                  <a:pt x="3713492" y="1244315"/>
                  <a:pt x="3737714" y="1512381"/>
                </a:cubicBezTo>
                <a:cubicBezTo>
                  <a:pt x="3723148" y="1678605"/>
                  <a:pt x="3609502" y="1795081"/>
                  <a:pt x="3435231" y="1814864"/>
                </a:cubicBezTo>
                <a:cubicBezTo>
                  <a:pt x="3202821" y="1792781"/>
                  <a:pt x="2996133" y="1782056"/>
                  <a:pt x="2777354" y="1814864"/>
                </a:cubicBezTo>
                <a:cubicBezTo>
                  <a:pt x="2558575" y="1847672"/>
                  <a:pt x="2259357" y="1847080"/>
                  <a:pt x="2088149" y="1814864"/>
                </a:cubicBezTo>
                <a:cubicBezTo>
                  <a:pt x="1916942" y="1782648"/>
                  <a:pt x="1663448" y="1823608"/>
                  <a:pt x="1398945" y="1814864"/>
                </a:cubicBezTo>
                <a:cubicBezTo>
                  <a:pt x="1134442" y="1806120"/>
                  <a:pt x="820321" y="1816161"/>
                  <a:pt x="302483" y="1814864"/>
                </a:cubicBezTo>
                <a:cubicBezTo>
                  <a:pt x="116569" y="1797097"/>
                  <a:pt x="-7212" y="1668658"/>
                  <a:pt x="0" y="1512381"/>
                </a:cubicBezTo>
                <a:cubicBezTo>
                  <a:pt x="-10985" y="1246203"/>
                  <a:pt x="3396" y="1151728"/>
                  <a:pt x="0" y="895333"/>
                </a:cubicBezTo>
                <a:cubicBezTo>
                  <a:pt x="-3396" y="638938"/>
                  <a:pt x="27746" y="526908"/>
                  <a:pt x="0" y="302483"/>
                </a:cubicBezTo>
                <a:close/>
              </a:path>
            </a:pathLst>
          </a:custGeom>
          <a:pattFill prst="lgGrid">
            <a:fgClr>
              <a:srgbClr val="FFEB85"/>
            </a:fgClr>
            <a:bgClr>
              <a:srgbClr val="F0E19A"/>
            </a:bgClr>
          </a:patt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272727"/>
                </a:solidFill>
                <a:latin typeface="Constantia" panose="02030602050306030303" pitchFamily="18" charset="0"/>
              </a:rPr>
              <a:t>Nombre de Substances Chimiques</a:t>
            </a:r>
          </a:p>
          <a:p>
            <a:pPr algn="ctr"/>
            <a:endParaRPr lang="fr-FR" sz="2000" dirty="0">
              <a:solidFill>
                <a:srgbClr val="272727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dirty="0">
                <a:solidFill>
                  <a:srgbClr val="272727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70 689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0CB6704-2584-11DB-38B0-A1595C07E05B}"/>
              </a:ext>
            </a:extLst>
          </p:cNvPr>
          <p:cNvSpPr/>
          <p:nvPr/>
        </p:nvSpPr>
        <p:spPr>
          <a:xfrm>
            <a:off x="4155594" y="4200009"/>
            <a:ext cx="3737715" cy="1814864"/>
          </a:xfrm>
          <a:custGeom>
            <a:avLst/>
            <a:gdLst>
              <a:gd name="connsiteX0" fmla="*/ 0 w 3737715"/>
              <a:gd name="connsiteY0" fmla="*/ 302483 h 1814864"/>
              <a:gd name="connsiteX1" fmla="*/ 302483 w 3737715"/>
              <a:gd name="connsiteY1" fmla="*/ 0 h 1814864"/>
              <a:gd name="connsiteX2" fmla="*/ 929033 w 3737715"/>
              <a:gd name="connsiteY2" fmla="*/ 0 h 1814864"/>
              <a:gd name="connsiteX3" fmla="*/ 1524255 w 3737715"/>
              <a:gd name="connsiteY3" fmla="*/ 0 h 1814864"/>
              <a:gd name="connsiteX4" fmla="*/ 2088150 w 3737715"/>
              <a:gd name="connsiteY4" fmla="*/ 0 h 1814864"/>
              <a:gd name="connsiteX5" fmla="*/ 2683372 w 3737715"/>
              <a:gd name="connsiteY5" fmla="*/ 0 h 1814864"/>
              <a:gd name="connsiteX6" fmla="*/ 3435232 w 3737715"/>
              <a:gd name="connsiteY6" fmla="*/ 0 h 1814864"/>
              <a:gd name="connsiteX7" fmla="*/ 3737715 w 3737715"/>
              <a:gd name="connsiteY7" fmla="*/ 302483 h 1814864"/>
              <a:gd name="connsiteX8" fmla="*/ 3737715 w 3737715"/>
              <a:gd name="connsiteY8" fmla="*/ 883234 h 1814864"/>
              <a:gd name="connsiteX9" fmla="*/ 3737715 w 3737715"/>
              <a:gd name="connsiteY9" fmla="*/ 1512381 h 1814864"/>
              <a:gd name="connsiteX10" fmla="*/ 3435232 w 3737715"/>
              <a:gd name="connsiteY10" fmla="*/ 1814864 h 1814864"/>
              <a:gd name="connsiteX11" fmla="*/ 2902665 w 3737715"/>
              <a:gd name="connsiteY11" fmla="*/ 1814864 h 1814864"/>
              <a:gd name="connsiteX12" fmla="*/ 2370097 w 3737715"/>
              <a:gd name="connsiteY12" fmla="*/ 1814864 h 1814864"/>
              <a:gd name="connsiteX13" fmla="*/ 1712220 w 3737715"/>
              <a:gd name="connsiteY13" fmla="*/ 1814864 h 1814864"/>
              <a:gd name="connsiteX14" fmla="*/ 1085670 w 3737715"/>
              <a:gd name="connsiteY14" fmla="*/ 1814864 h 1814864"/>
              <a:gd name="connsiteX15" fmla="*/ 302483 w 3737715"/>
              <a:gd name="connsiteY15" fmla="*/ 1814864 h 1814864"/>
              <a:gd name="connsiteX16" fmla="*/ 0 w 3737715"/>
              <a:gd name="connsiteY16" fmla="*/ 1512381 h 1814864"/>
              <a:gd name="connsiteX17" fmla="*/ 0 w 3737715"/>
              <a:gd name="connsiteY17" fmla="*/ 883234 h 1814864"/>
              <a:gd name="connsiteX18" fmla="*/ 0 w 3737715"/>
              <a:gd name="connsiteY18" fmla="*/ 302483 h 181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7715" h="1814864" fill="none" extrusionOk="0">
                <a:moveTo>
                  <a:pt x="0" y="302483"/>
                </a:moveTo>
                <a:cubicBezTo>
                  <a:pt x="4306" y="134342"/>
                  <a:pt x="97209" y="10467"/>
                  <a:pt x="302483" y="0"/>
                </a:cubicBezTo>
                <a:cubicBezTo>
                  <a:pt x="610363" y="-7216"/>
                  <a:pt x="641796" y="7816"/>
                  <a:pt x="929033" y="0"/>
                </a:cubicBezTo>
                <a:cubicBezTo>
                  <a:pt x="1216270" y="-7816"/>
                  <a:pt x="1249750" y="27886"/>
                  <a:pt x="1524255" y="0"/>
                </a:cubicBezTo>
                <a:cubicBezTo>
                  <a:pt x="1798760" y="-27886"/>
                  <a:pt x="1823153" y="15677"/>
                  <a:pt x="2088150" y="0"/>
                </a:cubicBezTo>
                <a:cubicBezTo>
                  <a:pt x="2353147" y="-15677"/>
                  <a:pt x="2460847" y="-26947"/>
                  <a:pt x="2683372" y="0"/>
                </a:cubicBezTo>
                <a:cubicBezTo>
                  <a:pt x="2905897" y="26947"/>
                  <a:pt x="3118453" y="14050"/>
                  <a:pt x="3435232" y="0"/>
                </a:cubicBezTo>
                <a:cubicBezTo>
                  <a:pt x="3578204" y="31522"/>
                  <a:pt x="3773153" y="115194"/>
                  <a:pt x="3737715" y="302483"/>
                </a:cubicBezTo>
                <a:cubicBezTo>
                  <a:pt x="3719810" y="540782"/>
                  <a:pt x="3734240" y="651958"/>
                  <a:pt x="3737715" y="883234"/>
                </a:cubicBezTo>
                <a:cubicBezTo>
                  <a:pt x="3741190" y="1114510"/>
                  <a:pt x="3735968" y="1288472"/>
                  <a:pt x="3737715" y="1512381"/>
                </a:cubicBezTo>
                <a:cubicBezTo>
                  <a:pt x="3706546" y="1692878"/>
                  <a:pt x="3601861" y="1809324"/>
                  <a:pt x="3435232" y="1814864"/>
                </a:cubicBezTo>
                <a:cubicBezTo>
                  <a:pt x="3174823" y="1821132"/>
                  <a:pt x="3142758" y="1806483"/>
                  <a:pt x="2902665" y="1814864"/>
                </a:cubicBezTo>
                <a:cubicBezTo>
                  <a:pt x="2662572" y="1823245"/>
                  <a:pt x="2564321" y="1794007"/>
                  <a:pt x="2370097" y="1814864"/>
                </a:cubicBezTo>
                <a:cubicBezTo>
                  <a:pt x="2175873" y="1835721"/>
                  <a:pt x="1986530" y="1817735"/>
                  <a:pt x="1712220" y="1814864"/>
                </a:cubicBezTo>
                <a:cubicBezTo>
                  <a:pt x="1437910" y="1811993"/>
                  <a:pt x="1339951" y="1793670"/>
                  <a:pt x="1085670" y="1814864"/>
                </a:cubicBezTo>
                <a:cubicBezTo>
                  <a:pt x="831389" y="1836059"/>
                  <a:pt x="646554" y="1824710"/>
                  <a:pt x="302483" y="1814864"/>
                </a:cubicBezTo>
                <a:cubicBezTo>
                  <a:pt x="151927" y="1809126"/>
                  <a:pt x="4392" y="1712148"/>
                  <a:pt x="0" y="1512381"/>
                </a:cubicBezTo>
                <a:cubicBezTo>
                  <a:pt x="19859" y="1357509"/>
                  <a:pt x="-21669" y="1182390"/>
                  <a:pt x="0" y="883234"/>
                </a:cubicBezTo>
                <a:cubicBezTo>
                  <a:pt x="21669" y="584078"/>
                  <a:pt x="11244" y="475509"/>
                  <a:pt x="0" y="302483"/>
                </a:cubicBezTo>
                <a:close/>
              </a:path>
              <a:path w="3737715" h="1814864" stroke="0" extrusionOk="0">
                <a:moveTo>
                  <a:pt x="0" y="302483"/>
                </a:moveTo>
                <a:cubicBezTo>
                  <a:pt x="26526" y="135803"/>
                  <a:pt x="109896" y="22369"/>
                  <a:pt x="302483" y="0"/>
                </a:cubicBezTo>
                <a:cubicBezTo>
                  <a:pt x="486722" y="-29923"/>
                  <a:pt x="674958" y="-21774"/>
                  <a:pt x="960360" y="0"/>
                </a:cubicBezTo>
                <a:cubicBezTo>
                  <a:pt x="1245762" y="21774"/>
                  <a:pt x="1387525" y="-3508"/>
                  <a:pt x="1524255" y="0"/>
                </a:cubicBezTo>
                <a:cubicBezTo>
                  <a:pt x="1660986" y="3508"/>
                  <a:pt x="1820165" y="-26622"/>
                  <a:pt x="2056822" y="0"/>
                </a:cubicBezTo>
                <a:cubicBezTo>
                  <a:pt x="2293479" y="26622"/>
                  <a:pt x="2518429" y="-4371"/>
                  <a:pt x="2683372" y="0"/>
                </a:cubicBezTo>
                <a:cubicBezTo>
                  <a:pt x="2848315" y="4371"/>
                  <a:pt x="3250901" y="-23867"/>
                  <a:pt x="3435232" y="0"/>
                </a:cubicBezTo>
                <a:cubicBezTo>
                  <a:pt x="3626848" y="25316"/>
                  <a:pt x="3738132" y="127662"/>
                  <a:pt x="3737715" y="302483"/>
                </a:cubicBezTo>
                <a:cubicBezTo>
                  <a:pt x="3731709" y="592166"/>
                  <a:pt x="3745273" y="692129"/>
                  <a:pt x="3737715" y="883234"/>
                </a:cubicBezTo>
                <a:cubicBezTo>
                  <a:pt x="3730157" y="1074339"/>
                  <a:pt x="3758777" y="1303613"/>
                  <a:pt x="3737715" y="1512381"/>
                </a:cubicBezTo>
                <a:cubicBezTo>
                  <a:pt x="3758850" y="1663677"/>
                  <a:pt x="3592756" y="1850285"/>
                  <a:pt x="3435232" y="1814864"/>
                </a:cubicBezTo>
                <a:cubicBezTo>
                  <a:pt x="3177978" y="1802054"/>
                  <a:pt x="3071085" y="1802442"/>
                  <a:pt x="2902665" y="1814864"/>
                </a:cubicBezTo>
                <a:cubicBezTo>
                  <a:pt x="2734245" y="1827286"/>
                  <a:pt x="2440244" y="1806930"/>
                  <a:pt x="2276115" y="1814864"/>
                </a:cubicBezTo>
                <a:cubicBezTo>
                  <a:pt x="2111986" y="1822799"/>
                  <a:pt x="1858163" y="1834745"/>
                  <a:pt x="1586910" y="1814864"/>
                </a:cubicBezTo>
                <a:cubicBezTo>
                  <a:pt x="1315658" y="1794983"/>
                  <a:pt x="1248159" y="1820577"/>
                  <a:pt x="991688" y="1814864"/>
                </a:cubicBezTo>
                <a:cubicBezTo>
                  <a:pt x="735217" y="1809151"/>
                  <a:pt x="573151" y="1828215"/>
                  <a:pt x="302483" y="1814864"/>
                </a:cubicBezTo>
                <a:cubicBezTo>
                  <a:pt x="123509" y="1811915"/>
                  <a:pt x="-6590" y="1674528"/>
                  <a:pt x="0" y="1512381"/>
                </a:cubicBezTo>
                <a:cubicBezTo>
                  <a:pt x="-5446" y="1210815"/>
                  <a:pt x="-4754" y="1160224"/>
                  <a:pt x="0" y="907432"/>
                </a:cubicBezTo>
                <a:cubicBezTo>
                  <a:pt x="4754" y="654640"/>
                  <a:pt x="1672" y="569141"/>
                  <a:pt x="0" y="302483"/>
                </a:cubicBezTo>
                <a:close/>
              </a:path>
            </a:pathLst>
          </a:custGeom>
          <a:pattFill prst="lgGrid">
            <a:fgClr>
              <a:srgbClr val="FFEB85"/>
            </a:fgClr>
            <a:bgClr>
              <a:srgbClr val="F0E19A"/>
            </a:bgClr>
          </a:patt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272727"/>
                </a:solidFill>
                <a:latin typeface="Constantia" panose="02030602050306030303" pitchFamily="18" charset="0"/>
              </a:rPr>
              <a:t>Nombre de Substances UVCB</a:t>
            </a:r>
          </a:p>
          <a:p>
            <a:pPr algn="ctr"/>
            <a:endParaRPr lang="fr-FR" sz="2000" dirty="0">
              <a:solidFill>
                <a:srgbClr val="272727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dirty="0">
                <a:solidFill>
                  <a:srgbClr val="272727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7 016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7C8064-38FD-0394-090D-7CEB9BA46A59}"/>
              </a:ext>
            </a:extLst>
          </p:cNvPr>
          <p:cNvSpPr/>
          <p:nvPr/>
        </p:nvSpPr>
        <p:spPr>
          <a:xfrm>
            <a:off x="7558493" y="2146887"/>
            <a:ext cx="3737714" cy="1814864"/>
          </a:xfrm>
          <a:custGeom>
            <a:avLst/>
            <a:gdLst>
              <a:gd name="connsiteX0" fmla="*/ 0 w 3737714"/>
              <a:gd name="connsiteY0" fmla="*/ 302483 h 1814864"/>
              <a:gd name="connsiteX1" fmla="*/ 302483 w 3737714"/>
              <a:gd name="connsiteY1" fmla="*/ 0 h 1814864"/>
              <a:gd name="connsiteX2" fmla="*/ 960360 w 3737714"/>
              <a:gd name="connsiteY2" fmla="*/ 0 h 1814864"/>
              <a:gd name="connsiteX3" fmla="*/ 1524255 w 3737714"/>
              <a:gd name="connsiteY3" fmla="*/ 0 h 1814864"/>
              <a:gd name="connsiteX4" fmla="*/ 2150804 w 3737714"/>
              <a:gd name="connsiteY4" fmla="*/ 0 h 1814864"/>
              <a:gd name="connsiteX5" fmla="*/ 2683371 w 3737714"/>
              <a:gd name="connsiteY5" fmla="*/ 0 h 1814864"/>
              <a:gd name="connsiteX6" fmla="*/ 3435231 w 3737714"/>
              <a:gd name="connsiteY6" fmla="*/ 0 h 1814864"/>
              <a:gd name="connsiteX7" fmla="*/ 3737714 w 3737714"/>
              <a:gd name="connsiteY7" fmla="*/ 302483 h 1814864"/>
              <a:gd name="connsiteX8" fmla="*/ 3737714 w 3737714"/>
              <a:gd name="connsiteY8" fmla="*/ 919531 h 1814864"/>
              <a:gd name="connsiteX9" fmla="*/ 3737714 w 3737714"/>
              <a:gd name="connsiteY9" fmla="*/ 1512381 h 1814864"/>
              <a:gd name="connsiteX10" fmla="*/ 3435231 w 3737714"/>
              <a:gd name="connsiteY10" fmla="*/ 1814864 h 1814864"/>
              <a:gd name="connsiteX11" fmla="*/ 2808681 w 3737714"/>
              <a:gd name="connsiteY11" fmla="*/ 1814864 h 1814864"/>
              <a:gd name="connsiteX12" fmla="*/ 2244787 w 3737714"/>
              <a:gd name="connsiteY12" fmla="*/ 1814864 h 1814864"/>
              <a:gd name="connsiteX13" fmla="*/ 1712220 w 3737714"/>
              <a:gd name="connsiteY13" fmla="*/ 1814864 h 1814864"/>
              <a:gd name="connsiteX14" fmla="*/ 1148325 w 3737714"/>
              <a:gd name="connsiteY14" fmla="*/ 1814864 h 1814864"/>
              <a:gd name="connsiteX15" fmla="*/ 302483 w 3737714"/>
              <a:gd name="connsiteY15" fmla="*/ 1814864 h 1814864"/>
              <a:gd name="connsiteX16" fmla="*/ 0 w 3737714"/>
              <a:gd name="connsiteY16" fmla="*/ 1512381 h 1814864"/>
              <a:gd name="connsiteX17" fmla="*/ 0 w 3737714"/>
              <a:gd name="connsiteY17" fmla="*/ 931630 h 1814864"/>
              <a:gd name="connsiteX18" fmla="*/ 0 w 3737714"/>
              <a:gd name="connsiteY18" fmla="*/ 302483 h 181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7714" h="1814864" fill="none" extrusionOk="0">
                <a:moveTo>
                  <a:pt x="0" y="302483"/>
                </a:moveTo>
                <a:cubicBezTo>
                  <a:pt x="-28429" y="136596"/>
                  <a:pt x="150198" y="-26629"/>
                  <a:pt x="302483" y="0"/>
                </a:cubicBezTo>
                <a:cubicBezTo>
                  <a:pt x="560590" y="19474"/>
                  <a:pt x="754922" y="17075"/>
                  <a:pt x="960360" y="0"/>
                </a:cubicBezTo>
                <a:cubicBezTo>
                  <a:pt x="1165798" y="-17075"/>
                  <a:pt x="1366591" y="15859"/>
                  <a:pt x="1524255" y="0"/>
                </a:cubicBezTo>
                <a:cubicBezTo>
                  <a:pt x="1681919" y="-15859"/>
                  <a:pt x="2007136" y="-7592"/>
                  <a:pt x="2150804" y="0"/>
                </a:cubicBezTo>
                <a:cubicBezTo>
                  <a:pt x="2294472" y="7592"/>
                  <a:pt x="2517090" y="3691"/>
                  <a:pt x="2683371" y="0"/>
                </a:cubicBezTo>
                <a:cubicBezTo>
                  <a:pt x="2849652" y="-3691"/>
                  <a:pt x="3110645" y="-2181"/>
                  <a:pt x="3435231" y="0"/>
                </a:cubicBezTo>
                <a:cubicBezTo>
                  <a:pt x="3592333" y="19984"/>
                  <a:pt x="3734076" y="130599"/>
                  <a:pt x="3737714" y="302483"/>
                </a:cubicBezTo>
                <a:cubicBezTo>
                  <a:pt x="3743780" y="503164"/>
                  <a:pt x="3755606" y="641527"/>
                  <a:pt x="3737714" y="919531"/>
                </a:cubicBezTo>
                <a:cubicBezTo>
                  <a:pt x="3719822" y="1197535"/>
                  <a:pt x="3758664" y="1228066"/>
                  <a:pt x="3737714" y="1512381"/>
                </a:cubicBezTo>
                <a:cubicBezTo>
                  <a:pt x="3727788" y="1710385"/>
                  <a:pt x="3594067" y="1788976"/>
                  <a:pt x="3435231" y="1814864"/>
                </a:cubicBezTo>
                <a:cubicBezTo>
                  <a:pt x="3187733" y="1802679"/>
                  <a:pt x="3095958" y="1833543"/>
                  <a:pt x="2808681" y="1814864"/>
                </a:cubicBezTo>
                <a:cubicBezTo>
                  <a:pt x="2521404" y="1796186"/>
                  <a:pt x="2518449" y="1799769"/>
                  <a:pt x="2244787" y="1814864"/>
                </a:cubicBezTo>
                <a:cubicBezTo>
                  <a:pt x="1971125" y="1829959"/>
                  <a:pt x="1861401" y="1805747"/>
                  <a:pt x="1712220" y="1814864"/>
                </a:cubicBezTo>
                <a:cubicBezTo>
                  <a:pt x="1563039" y="1823981"/>
                  <a:pt x="1379662" y="1817570"/>
                  <a:pt x="1148325" y="1814864"/>
                </a:cubicBezTo>
                <a:cubicBezTo>
                  <a:pt x="916988" y="1812158"/>
                  <a:pt x="638656" y="1786022"/>
                  <a:pt x="302483" y="1814864"/>
                </a:cubicBezTo>
                <a:cubicBezTo>
                  <a:pt x="152504" y="1810344"/>
                  <a:pt x="-5611" y="1718304"/>
                  <a:pt x="0" y="1512381"/>
                </a:cubicBezTo>
                <a:cubicBezTo>
                  <a:pt x="-24102" y="1370301"/>
                  <a:pt x="8666" y="1213130"/>
                  <a:pt x="0" y="931630"/>
                </a:cubicBezTo>
                <a:cubicBezTo>
                  <a:pt x="-8666" y="650130"/>
                  <a:pt x="4858" y="458014"/>
                  <a:pt x="0" y="302483"/>
                </a:cubicBezTo>
                <a:close/>
              </a:path>
              <a:path w="3737714" h="1814864" stroke="0" extrusionOk="0">
                <a:moveTo>
                  <a:pt x="0" y="302483"/>
                </a:moveTo>
                <a:cubicBezTo>
                  <a:pt x="-25589" y="119642"/>
                  <a:pt x="129068" y="2386"/>
                  <a:pt x="302483" y="0"/>
                </a:cubicBezTo>
                <a:cubicBezTo>
                  <a:pt x="446344" y="23222"/>
                  <a:pt x="665197" y="-19187"/>
                  <a:pt x="991688" y="0"/>
                </a:cubicBezTo>
                <a:cubicBezTo>
                  <a:pt x="1318179" y="19187"/>
                  <a:pt x="1322509" y="12805"/>
                  <a:pt x="1586910" y="0"/>
                </a:cubicBezTo>
                <a:cubicBezTo>
                  <a:pt x="1851311" y="-12805"/>
                  <a:pt x="1901010" y="268"/>
                  <a:pt x="2150804" y="0"/>
                </a:cubicBezTo>
                <a:cubicBezTo>
                  <a:pt x="2400598" y="-268"/>
                  <a:pt x="2491601" y="-27598"/>
                  <a:pt x="2808681" y="0"/>
                </a:cubicBezTo>
                <a:cubicBezTo>
                  <a:pt x="3125761" y="27598"/>
                  <a:pt x="3294663" y="21411"/>
                  <a:pt x="3435231" y="0"/>
                </a:cubicBezTo>
                <a:cubicBezTo>
                  <a:pt x="3607233" y="-8047"/>
                  <a:pt x="3731115" y="141225"/>
                  <a:pt x="3737714" y="302483"/>
                </a:cubicBezTo>
                <a:cubicBezTo>
                  <a:pt x="3744512" y="435162"/>
                  <a:pt x="3738683" y="704035"/>
                  <a:pt x="3737714" y="907432"/>
                </a:cubicBezTo>
                <a:cubicBezTo>
                  <a:pt x="3736745" y="1110829"/>
                  <a:pt x="3713492" y="1244315"/>
                  <a:pt x="3737714" y="1512381"/>
                </a:cubicBezTo>
                <a:cubicBezTo>
                  <a:pt x="3723148" y="1678605"/>
                  <a:pt x="3609502" y="1795081"/>
                  <a:pt x="3435231" y="1814864"/>
                </a:cubicBezTo>
                <a:cubicBezTo>
                  <a:pt x="3202821" y="1792781"/>
                  <a:pt x="2996133" y="1782056"/>
                  <a:pt x="2777354" y="1814864"/>
                </a:cubicBezTo>
                <a:cubicBezTo>
                  <a:pt x="2558575" y="1847672"/>
                  <a:pt x="2259357" y="1847080"/>
                  <a:pt x="2088149" y="1814864"/>
                </a:cubicBezTo>
                <a:cubicBezTo>
                  <a:pt x="1916942" y="1782648"/>
                  <a:pt x="1663448" y="1823608"/>
                  <a:pt x="1398945" y="1814864"/>
                </a:cubicBezTo>
                <a:cubicBezTo>
                  <a:pt x="1134442" y="1806120"/>
                  <a:pt x="820321" y="1816161"/>
                  <a:pt x="302483" y="1814864"/>
                </a:cubicBezTo>
                <a:cubicBezTo>
                  <a:pt x="116569" y="1797097"/>
                  <a:pt x="-7212" y="1668658"/>
                  <a:pt x="0" y="1512381"/>
                </a:cubicBezTo>
                <a:cubicBezTo>
                  <a:pt x="-10985" y="1246203"/>
                  <a:pt x="3396" y="1151728"/>
                  <a:pt x="0" y="895333"/>
                </a:cubicBezTo>
                <a:cubicBezTo>
                  <a:pt x="-3396" y="638938"/>
                  <a:pt x="27746" y="526908"/>
                  <a:pt x="0" y="302483"/>
                </a:cubicBezTo>
                <a:close/>
              </a:path>
            </a:pathLst>
          </a:custGeom>
          <a:pattFill prst="lgGrid">
            <a:fgClr>
              <a:srgbClr val="FFEB85"/>
            </a:fgClr>
            <a:bgClr>
              <a:srgbClr val="F0E19A"/>
            </a:bgClr>
          </a:patt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272727"/>
                </a:solidFill>
                <a:latin typeface="Constantia" panose="02030602050306030303" pitchFamily="18" charset="0"/>
              </a:rPr>
              <a:t>Nombre de Substances Actives</a:t>
            </a:r>
          </a:p>
          <a:p>
            <a:pPr algn="ctr"/>
            <a:endParaRPr lang="fr-FR" sz="2000" dirty="0">
              <a:solidFill>
                <a:srgbClr val="272727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dirty="0">
                <a:solidFill>
                  <a:srgbClr val="272727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31 730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2C4F38-4C39-9D16-0DFA-689DEA0323DC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EF8879-F4D5-CB48-5BC5-533BC9C7C5E6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3" name="Entrée manuelle 2">
            <a:extLst>
              <a:ext uri="{FF2B5EF4-FFF2-40B4-BE49-F238E27FC236}">
                <a16:creationId xmlns:a16="http://schemas.microsoft.com/office/drawing/2014/main" id="{DA31B9B3-9A86-2275-EF15-4F474F2626A5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  <p:sp>
        <p:nvSpPr>
          <p:cNvPr id="9" name="Nuage 8">
            <a:extLst>
              <a:ext uri="{FF2B5EF4-FFF2-40B4-BE49-F238E27FC236}">
                <a16:creationId xmlns:a16="http://schemas.microsoft.com/office/drawing/2014/main" id="{AFFF3A08-64A4-0106-6DE8-35484C71BAD4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pic>
        <p:nvPicPr>
          <p:cNvPr id="18" name="Image 17" descr="Une image contenant capture d’écran, cercle, Graphique, graphisme&#10;&#10;Description générée automatiquement">
            <a:extLst>
              <a:ext uri="{FF2B5EF4-FFF2-40B4-BE49-F238E27FC236}">
                <a16:creationId xmlns:a16="http://schemas.microsoft.com/office/drawing/2014/main" id="{640D7BD8-1670-8AE3-EB89-B1FD5721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0" y="2892287"/>
            <a:ext cx="7124610" cy="3002428"/>
          </a:xfrm>
          <a:prstGeom prst="rect">
            <a:avLst/>
          </a:prstGeom>
          <a:solidFill>
            <a:schemeClr val="bg1">
              <a:alpha val="71903"/>
            </a:schemeClr>
          </a:solidFill>
          <a:ln w="31750">
            <a:solidFill>
              <a:srgbClr val="EDEADB"/>
            </a:solidFill>
          </a:ln>
        </p:spPr>
      </p:pic>
      <p:sp>
        <p:nvSpPr>
          <p:cNvPr id="19" name="Rectangle : avec coins arrondis en haut 18">
            <a:extLst>
              <a:ext uri="{FF2B5EF4-FFF2-40B4-BE49-F238E27FC236}">
                <a16:creationId xmlns:a16="http://schemas.microsoft.com/office/drawing/2014/main" id="{837BD5F7-CC58-A48E-FFC1-877462387A46}"/>
              </a:ext>
            </a:extLst>
          </p:cNvPr>
          <p:cNvSpPr/>
          <p:nvPr/>
        </p:nvSpPr>
        <p:spPr>
          <a:xfrm>
            <a:off x="2471451" y="2162546"/>
            <a:ext cx="7186669" cy="633652"/>
          </a:xfrm>
          <a:prstGeom prst="round2SameRect">
            <a:avLst/>
          </a:prstGeom>
          <a:solidFill>
            <a:srgbClr val="FFFFFF">
              <a:alpha val="61456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Statut Commercial des Substances</a:t>
            </a:r>
          </a:p>
        </p:txBody>
      </p:sp>
      <p:sp>
        <p:nvSpPr>
          <p:cNvPr id="20" name="Double vague 19">
            <a:extLst>
              <a:ext uri="{FF2B5EF4-FFF2-40B4-BE49-F238E27FC236}">
                <a16:creationId xmlns:a16="http://schemas.microsoft.com/office/drawing/2014/main" id="{1D797E11-8948-5417-1331-3454E3173316}"/>
              </a:ext>
            </a:extLst>
          </p:cNvPr>
          <p:cNvSpPr/>
          <p:nvPr/>
        </p:nvSpPr>
        <p:spPr>
          <a:xfrm>
            <a:off x="6183793" y="4046656"/>
            <a:ext cx="1042507" cy="771009"/>
          </a:xfrm>
          <a:prstGeom prst="doubleWave">
            <a:avLst/>
          </a:prstGeom>
          <a:solidFill>
            <a:srgbClr val="F0E19A"/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53,91%</a:t>
            </a:r>
          </a:p>
        </p:txBody>
      </p:sp>
      <p:sp>
        <p:nvSpPr>
          <p:cNvPr id="21" name="Double vague 20">
            <a:extLst>
              <a:ext uri="{FF2B5EF4-FFF2-40B4-BE49-F238E27FC236}">
                <a16:creationId xmlns:a16="http://schemas.microsoft.com/office/drawing/2014/main" id="{03F44178-795C-4FA1-B8E3-8FA60DD6F141}"/>
              </a:ext>
            </a:extLst>
          </p:cNvPr>
          <p:cNvSpPr/>
          <p:nvPr/>
        </p:nvSpPr>
        <p:spPr>
          <a:xfrm>
            <a:off x="2842867" y="4055688"/>
            <a:ext cx="1042507" cy="771009"/>
          </a:xfrm>
          <a:prstGeom prst="doubleWave">
            <a:avLst/>
          </a:prstGeom>
          <a:solidFill>
            <a:srgbClr val="00BACD"/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latin typeface="Courier New" panose="02070309020205020404" pitchFamily="49" charset="0"/>
                <a:cs typeface="Courier New" panose="02070309020205020404" pitchFamily="49" charset="0"/>
              </a:rPr>
              <a:t>46,09%</a:t>
            </a:r>
          </a:p>
        </p:txBody>
      </p:sp>
      <p:sp>
        <p:nvSpPr>
          <p:cNvPr id="22" name="Double vague 21">
            <a:extLst>
              <a:ext uri="{FF2B5EF4-FFF2-40B4-BE49-F238E27FC236}">
                <a16:creationId xmlns:a16="http://schemas.microsoft.com/office/drawing/2014/main" id="{DA16A921-EDD3-9313-CB85-BE0EFC9863D4}"/>
              </a:ext>
            </a:extLst>
          </p:cNvPr>
          <p:cNvSpPr/>
          <p:nvPr/>
        </p:nvSpPr>
        <p:spPr>
          <a:xfrm>
            <a:off x="8624807" y="4680473"/>
            <a:ext cx="916802" cy="495520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rgbClr val="EDEAD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UVCB</a:t>
            </a:r>
          </a:p>
        </p:txBody>
      </p:sp>
      <p:sp>
        <p:nvSpPr>
          <p:cNvPr id="23" name="Autre processus 22">
            <a:extLst>
              <a:ext uri="{FF2B5EF4-FFF2-40B4-BE49-F238E27FC236}">
                <a16:creationId xmlns:a16="http://schemas.microsoft.com/office/drawing/2014/main" id="{116F9739-3C70-76DE-2ECB-E973B1BF4945}"/>
              </a:ext>
            </a:extLst>
          </p:cNvPr>
          <p:cNvSpPr/>
          <p:nvPr/>
        </p:nvSpPr>
        <p:spPr>
          <a:xfrm>
            <a:off x="6918785" y="1763818"/>
            <a:ext cx="1641787" cy="648116"/>
          </a:xfrm>
          <a:custGeom>
            <a:avLst/>
            <a:gdLst>
              <a:gd name="connsiteX0" fmla="*/ 0 w 1641787"/>
              <a:gd name="connsiteY0" fmla="*/ 108019 h 648116"/>
              <a:gd name="connsiteX1" fmla="*/ 108019 w 1641787"/>
              <a:gd name="connsiteY1" fmla="*/ 0 h 648116"/>
              <a:gd name="connsiteX2" fmla="*/ 597526 w 1641787"/>
              <a:gd name="connsiteY2" fmla="*/ 0 h 648116"/>
              <a:gd name="connsiteX3" fmla="*/ 1072776 w 1641787"/>
              <a:gd name="connsiteY3" fmla="*/ 0 h 648116"/>
              <a:gd name="connsiteX4" fmla="*/ 1533768 w 1641787"/>
              <a:gd name="connsiteY4" fmla="*/ 0 h 648116"/>
              <a:gd name="connsiteX5" fmla="*/ 1641787 w 1641787"/>
              <a:gd name="connsiteY5" fmla="*/ 108019 h 648116"/>
              <a:gd name="connsiteX6" fmla="*/ 1641787 w 1641787"/>
              <a:gd name="connsiteY6" fmla="*/ 540097 h 648116"/>
              <a:gd name="connsiteX7" fmla="*/ 1533768 w 1641787"/>
              <a:gd name="connsiteY7" fmla="*/ 648116 h 648116"/>
              <a:gd name="connsiteX8" fmla="*/ 1044261 w 1641787"/>
              <a:gd name="connsiteY8" fmla="*/ 648116 h 648116"/>
              <a:gd name="connsiteX9" fmla="*/ 611784 w 1641787"/>
              <a:gd name="connsiteY9" fmla="*/ 648116 h 648116"/>
              <a:gd name="connsiteX10" fmla="*/ 108019 w 1641787"/>
              <a:gd name="connsiteY10" fmla="*/ 648116 h 648116"/>
              <a:gd name="connsiteX11" fmla="*/ 0 w 1641787"/>
              <a:gd name="connsiteY11" fmla="*/ 540097 h 648116"/>
              <a:gd name="connsiteX12" fmla="*/ 0 w 1641787"/>
              <a:gd name="connsiteY12" fmla="*/ 108019 h 64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87" h="648116" fill="none" extrusionOk="0">
                <a:moveTo>
                  <a:pt x="0" y="108019"/>
                </a:moveTo>
                <a:cubicBezTo>
                  <a:pt x="-7555" y="49603"/>
                  <a:pt x="43154" y="-3593"/>
                  <a:pt x="108019" y="0"/>
                </a:cubicBezTo>
                <a:cubicBezTo>
                  <a:pt x="275952" y="-40875"/>
                  <a:pt x="357891" y="43097"/>
                  <a:pt x="597526" y="0"/>
                </a:cubicBezTo>
                <a:cubicBezTo>
                  <a:pt x="837161" y="-43097"/>
                  <a:pt x="890119" y="47310"/>
                  <a:pt x="1072776" y="0"/>
                </a:cubicBezTo>
                <a:cubicBezTo>
                  <a:pt x="1255433" y="-47310"/>
                  <a:pt x="1378298" y="14252"/>
                  <a:pt x="1533768" y="0"/>
                </a:cubicBezTo>
                <a:cubicBezTo>
                  <a:pt x="1591498" y="79"/>
                  <a:pt x="1648094" y="36992"/>
                  <a:pt x="1641787" y="108019"/>
                </a:cubicBezTo>
                <a:cubicBezTo>
                  <a:pt x="1650692" y="305338"/>
                  <a:pt x="1599153" y="375395"/>
                  <a:pt x="1641787" y="540097"/>
                </a:cubicBezTo>
                <a:cubicBezTo>
                  <a:pt x="1642764" y="601689"/>
                  <a:pt x="1587720" y="651125"/>
                  <a:pt x="1533768" y="648116"/>
                </a:cubicBezTo>
                <a:cubicBezTo>
                  <a:pt x="1429859" y="660001"/>
                  <a:pt x="1282936" y="626184"/>
                  <a:pt x="1044261" y="648116"/>
                </a:cubicBezTo>
                <a:cubicBezTo>
                  <a:pt x="805586" y="670048"/>
                  <a:pt x="796163" y="607765"/>
                  <a:pt x="611784" y="648116"/>
                </a:cubicBezTo>
                <a:cubicBezTo>
                  <a:pt x="427405" y="688467"/>
                  <a:pt x="298163" y="632148"/>
                  <a:pt x="108019" y="648116"/>
                </a:cubicBezTo>
                <a:cubicBezTo>
                  <a:pt x="53927" y="650064"/>
                  <a:pt x="2120" y="606894"/>
                  <a:pt x="0" y="540097"/>
                </a:cubicBezTo>
                <a:cubicBezTo>
                  <a:pt x="-35676" y="333793"/>
                  <a:pt x="7716" y="257620"/>
                  <a:pt x="0" y="108019"/>
                </a:cubicBezTo>
                <a:close/>
              </a:path>
              <a:path w="1641787" h="648116" stroke="0" extrusionOk="0">
                <a:moveTo>
                  <a:pt x="0" y="108019"/>
                </a:moveTo>
                <a:cubicBezTo>
                  <a:pt x="-13103" y="40280"/>
                  <a:pt x="40808" y="2835"/>
                  <a:pt x="108019" y="0"/>
                </a:cubicBezTo>
                <a:cubicBezTo>
                  <a:pt x="255931" y="-59267"/>
                  <a:pt x="487697" y="33876"/>
                  <a:pt x="611784" y="0"/>
                </a:cubicBezTo>
                <a:cubicBezTo>
                  <a:pt x="735872" y="-33876"/>
                  <a:pt x="848668" y="46594"/>
                  <a:pt x="1072776" y="0"/>
                </a:cubicBezTo>
                <a:cubicBezTo>
                  <a:pt x="1296884" y="-46594"/>
                  <a:pt x="1344093" y="12493"/>
                  <a:pt x="1533768" y="0"/>
                </a:cubicBezTo>
                <a:cubicBezTo>
                  <a:pt x="1590273" y="-10153"/>
                  <a:pt x="1646254" y="31830"/>
                  <a:pt x="1641787" y="108019"/>
                </a:cubicBezTo>
                <a:cubicBezTo>
                  <a:pt x="1686009" y="308645"/>
                  <a:pt x="1625298" y="413391"/>
                  <a:pt x="1641787" y="540097"/>
                </a:cubicBezTo>
                <a:cubicBezTo>
                  <a:pt x="1640754" y="589907"/>
                  <a:pt x="1592368" y="649585"/>
                  <a:pt x="1533768" y="648116"/>
                </a:cubicBezTo>
                <a:cubicBezTo>
                  <a:pt x="1391408" y="699248"/>
                  <a:pt x="1199805" y="609376"/>
                  <a:pt x="1087033" y="648116"/>
                </a:cubicBezTo>
                <a:cubicBezTo>
                  <a:pt x="974261" y="686856"/>
                  <a:pt x="749815" y="639662"/>
                  <a:pt x="611784" y="648116"/>
                </a:cubicBezTo>
                <a:cubicBezTo>
                  <a:pt x="473753" y="656570"/>
                  <a:pt x="244582" y="596843"/>
                  <a:pt x="108019" y="648116"/>
                </a:cubicBezTo>
                <a:cubicBezTo>
                  <a:pt x="58419" y="638178"/>
                  <a:pt x="7325" y="595031"/>
                  <a:pt x="0" y="540097"/>
                </a:cubicBezTo>
                <a:cubicBezTo>
                  <a:pt x="-42466" y="345653"/>
                  <a:pt x="4577" y="299646"/>
                  <a:pt x="0" y="108019"/>
                </a:cubicBezTo>
                <a:close/>
              </a:path>
            </a:pathLst>
          </a:custGeom>
          <a:solidFill>
            <a:srgbClr val="FEFFF0"/>
          </a:solidFill>
          <a:ln>
            <a:solidFill>
              <a:srgbClr val="F0E19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Produites</a:t>
            </a:r>
          </a:p>
        </p:txBody>
      </p:sp>
      <p:sp>
        <p:nvSpPr>
          <p:cNvPr id="24" name="Autre processus 23">
            <a:extLst>
              <a:ext uri="{FF2B5EF4-FFF2-40B4-BE49-F238E27FC236}">
                <a16:creationId xmlns:a16="http://schemas.microsoft.com/office/drawing/2014/main" id="{C1FF481D-F5A7-457E-16F0-AB5CA14BCFD4}"/>
              </a:ext>
            </a:extLst>
          </p:cNvPr>
          <p:cNvSpPr/>
          <p:nvPr/>
        </p:nvSpPr>
        <p:spPr>
          <a:xfrm>
            <a:off x="10164163" y="3108706"/>
            <a:ext cx="1641787" cy="648116"/>
          </a:xfrm>
          <a:custGeom>
            <a:avLst/>
            <a:gdLst>
              <a:gd name="connsiteX0" fmla="*/ 0 w 1641787"/>
              <a:gd name="connsiteY0" fmla="*/ 108019 h 648116"/>
              <a:gd name="connsiteX1" fmla="*/ 108019 w 1641787"/>
              <a:gd name="connsiteY1" fmla="*/ 0 h 648116"/>
              <a:gd name="connsiteX2" fmla="*/ 597526 w 1641787"/>
              <a:gd name="connsiteY2" fmla="*/ 0 h 648116"/>
              <a:gd name="connsiteX3" fmla="*/ 1072776 w 1641787"/>
              <a:gd name="connsiteY3" fmla="*/ 0 h 648116"/>
              <a:gd name="connsiteX4" fmla="*/ 1533768 w 1641787"/>
              <a:gd name="connsiteY4" fmla="*/ 0 h 648116"/>
              <a:gd name="connsiteX5" fmla="*/ 1641787 w 1641787"/>
              <a:gd name="connsiteY5" fmla="*/ 108019 h 648116"/>
              <a:gd name="connsiteX6" fmla="*/ 1641787 w 1641787"/>
              <a:gd name="connsiteY6" fmla="*/ 540097 h 648116"/>
              <a:gd name="connsiteX7" fmla="*/ 1533768 w 1641787"/>
              <a:gd name="connsiteY7" fmla="*/ 648116 h 648116"/>
              <a:gd name="connsiteX8" fmla="*/ 1044261 w 1641787"/>
              <a:gd name="connsiteY8" fmla="*/ 648116 h 648116"/>
              <a:gd name="connsiteX9" fmla="*/ 611784 w 1641787"/>
              <a:gd name="connsiteY9" fmla="*/ 648116 h 648116"/>
              <a:gd name="connsiteX10" fmla="*/ 108019 w 1641787"/>
              <a:gd name="connsiteY10" fmla="*/ 648116 h 648116"/>
              <a:gd name="connsiteX11" fmla="*/ 0 w 1641787"/>
              <a:gd name="connsiteY11" fmla="*/ 540097 h 648116"/>
              <a:gd name="connsiteX12" fmla="*/ 0 w 1641787"/>
              <a:gd name="connsiteY12" fmla="*/ 108019 h 64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87" h="648116" fill="none" extrusionOk="0">
                <a:moveTo>
                  <a:pt x="0" y="108019"/>
                </a:moveTo>
                <a:cubicBezTo>
                  <a:pt x="-7555" y="49603"/>
                  <a:pt x="43154" y="-3593"/>
                  <a:pt x="108019" y="0"/>
                </a:cubicBezTo>
                <a:cubicBezTo>
                  <a:pt x="275952" y="-40875"/>
                  <a:pt x="357891" y="43097"/>
                  <a:pt x="597526" y="0"/>
                </a:cubicBezTo>
                <a:cubicBezTo>
                  <a:pt x="837161" y="-43097"/>
                  <a:pt x="890119" y="47310"/>
                  <a:pt x="1072776" y="0"/>
                </a:cubicBezTo>
                <a:cubicBezTo>
                  <a:pt x="1255433" y="-47310"/>
                  <a:pt x="1378298" y="14252"/>
                  <a:pt x="1533768" y="0"/>
                </a:cubicBezTo>
                <a:cubicBezTo>
                  <a:pt x="1591498" y="79"/>
                  <a:pt x="1648094" y="36992"/>
                  <a:pt x="1641787" y="108019"/>
                </a:cubicBezTo>
                <a:cubicBezTo>
                  <a:pt x="1650692" y="305338"/>
                  <a:pt x="1599153" y="375395"/>
                  <a:pt x="1641787" y="540097"/>
                </a:cubicBezTo>
                <a:cubicBezTo>
                  <a:pt x="1642764" y="601689"/>
                  <a:pt x="1587720" y="651125"/>
                  <a:pt x="1533768" y="648116"/>
                </a:cubicBezTo>
                <a:cubicBezTo>
                  <a:pt x="1429859" y="660001"/>
                  <a:pt x="1282936" y="626184"/>
                  <a:pt x="1044261" y="648116"/>
                </a:cubicBezTo>
                <a:cubicBezTo>
                  <a:pt x="805586" y="670048"/>
                  <a:pt x="796163" y="607765"/>
                  <a:pt x="611784" y="648116"/>
                </a:cubicBezTo>
                <a:cubicBezTo>
                  <a:pt x="427405" y="688467"/>
                  <a:pt x="298163" y="632148"/>
                  <a:pt x="108019" y="648116"/>
                </a:cubicBezTo>
                <a:cubicBezTo>
                  <a:pt x="53927" y="650064"/>
                  <a:pt x="2120" y="606894"/>
                  <a:pt x="0" y="540097"/>
                </a:cubicBezTo>
                <a:cubicBezTo>
                  <a:pt x="-35676" y="333793"/>
                  <a:pt x="7716" y="257620"/>
                  <a:pt x="0" y="108019"/>
                </a:cubicBezTo>
                <a:close/>
              </a:path>
              <a:path w="1641787" h="648116" stroke="0" extrusionOk="0">
                <a:moveTo>
                  <a:pt x="0" y="108019"/>
                </a:moveTo>
                <a:cubicBezTo>
                  <a:pt x="-13103" y="40280"/>
                  <a:pt x="40808" y="2835"/>
                  <a:pt x="108019" y="0"/>
                </a:cubicBezTo>
                <a:cubicBezTo>
                  <a:pt x="255931" y="-59267"/>
                  <a:pt x="487697" y="33876"/>
                  <a:pt x="611784" y="0"/>
                </a:cubicBezTo>
                <a:cubicBezTo>
                  <a:pt x="735872" y="-33876"/>
                  <a:pt x="848668" y="46594"/>
                  <a:pt x="1072776" y="0"/>
                </a:cubicBezTo>
                <a:cubicBezTo>
                  <a:pt x="1296884" y="-46594"/>
                  <a:pt x="1344093" y="12493"/>
                  <a:pt x="1533768" y="0"/>
                </a:cubicBezTo>
                <a:cubicBezTo>
                  <a:pt x="1590273" y="-10153"/>
                  <a:pt x="1646254" y="31830"/>
                  <a:pt x="1641787" y="108019"/>
                </a:cubicBezTo>
                <a:cubicBezTo>
                  <a:pt x="1686009" y="308645"/>
                  <a:pt x="1625298" y="413391"/>
                  <a:pt x="1641787" y="540097"/>
                </a:cubicBezTo>
                <a:cubicBezTo>
                  <a:pt x="1640754" y="589907"/>
                  <a:pt x="1592368" y="649585"/>
                  <a:pt x="1533768" y="648116"/>
                </a:cubicBezTo>
                <a:cubicBezTo>
                  <a:pt x="1391408" y="699248"/>
                  <a:pt x="1199805" y="609376"/>
                  <a:pt x="1087033" y="648116"/>
                </a:cubicBezTo>
                <a:cubicBezTo>
                  <a:pt x="974261" y="686856"/>
                  <a:pt x="749815" y="639662"/>
                  <a:pt x="611784" y="648116"/>
                </a:cubicBezTo>
                <a:cubicBezTo>
                  <a:pt x="473753" y="656570"/>
                  <a:pt x="244582" y="596843"/>
                  <a:pt x="108019" y="648116"/>
                </a:cubicBezTo>
                <a:cubicBezTo>
                  <a:pt x="58419" y="638178"/>
                  <a:pt x="7325" y="595031"/>
                  <a:pt x="0" y="540097"/>
                </a:cubicBezTo>
                <a:cubicBezTo>
                  <a:pt x="-42466" y="345653"/>
                  <a:pt x="4577" y="299646"/>
                  <a:pt x="0" y="108019"/>
                </a:cubicBezTo>
                <a:close/>
              </a:path>
            </a:pathLst>
          </a:custGeom>
          <a:solidFill>
            <a:srgbClr val="FEFFF0"/>
          </a:solidFill>
          <a:ln>
            <a:solidFill>
              <a:srgbClr val="F0E19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Importées</a:t>
            </a:r>
          </a:p>
        </p:txBody>
      </p:sp>
      <p:sp>
        <p:nvSpPr>
          <p:cNvPr id="25" name="Autre processus 24">
            <a:extLst>
              <a:ext uri="{FF2B5EF4-FFF2-40B4-BE49-F238E27FC236}">
                <a16:creationId xmlns:a16="http://schemas.microsoft.com/office/drawing/2014/main" id="{334B2E84-4447-44C8-0BE7-1082BB631239}"/>
              </a:ext>
            </a:extLst>
          </p:cNvPr>
          <p:cNvSpPr/>
          <p:nvPr/>
        </p:nvSpPr>
        <p:spPr>
          <a:xfrm>
            <a:off x="7135419" y="3653352"/>
            <a:ext cx="1641787" cy="858272"/>
          </a:xfrm>
          <a:custGeom>
            <a:avLst/>
            <a:gdLst>
              <a:gd name="connsiteX0" fmla="*/ 0 w 1641787"/>
              <a:gd name="connsiteY0" fmla="*/ 143045 h 858272"/>
              <a:gd name="connsiteX1" fmla="*/ 143045 w 1641787"/>
              <a:gd name="connsiteY1" fmla="*/ 0 h 858272"/>
              <a:gd name="connsiteX2" fmla="*/ 608501 w 1641787"/>
              <a:gd name="connsiteY2" fmla="*/ 0 h 858272"/>
              <a:gd name="connsiteX3" fmla="*/ 1060400 w 1641787"/>
              <a:gd name="connsiteY3" fmla="*/ 0 h 858272"/>
              <a:gd name="connsiteX4" fmla="*/ 1498742 w 1641787"/>
              <a:gd name="connsiteY4" fmla="*/ 0 h 858272"/>
              <a:gd name="connsiteX5" fmla="*/ 1641787 w 1641787"/>
              <a:gd name="connsiteY5" fmla="*/ 143045 h 858272"/>
              <a:gd name="connsiteX6" fmla="*/ 1641787 w 1641787"/>
              <a:gd name="connsiteY6" fmla="*/ 715227 h 858272"/>
              <a:gd name="connsiteX7" fmla="*/ 1498742 w 1641787"/>
              <a:gd name="connsiteY7" fmla="*/ 858272 h 858272"/>
              <a:gd name="connsiteX8" fmla="*/ 1033286 w 1641787"/>
              <a:gd name="connsiteY8" fmla="*/ 858272 h 858272"/>
              <a:gd name="connsiteX9" fmla="*/ 622058 w 1641787"/>
              <a:gd name="connsiteY9" fmla="*/ 858272 h 858272"/>
              <a:gd name="connsiteX10" fmla="*/ 143045 w 1641787"/>
              <a:gd name="connsiteY10" fmla="*/ 858272 h 858272"/>
              <a:gd name="connsiteX11" fmla="*/ 0 w 1641787"/>
              <a:gd name="connsiteY11" fmla="*/ 715227 h 858272"/>
              <a:gd name="connsiteX12" fmla="*/ 0 w 1641787"/>
              <a:gd name="connsiteY12" fmla="*/ 143045 h 85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87" h="858272" fill="none" extrusionOk="0">
                <a:moveTo>
                  <a:pt x="0" y="143045"/>
                </a:moveTo>
                <a:cubicBezTo>
                  <a:pt x="-22031" y="67661"/>
                  <a:pt x="48748" y="-10553"/>
                  <a:pt x="143045" y="0"/>
                </a:cubicBezTo>
                <a:cubicBezTo>
                  <a:pt x="373784" y="-36522"/>
                  <a:pt x="437548" y="27367"/>
                  <a:pt x="608501" y="0"/>
                </a:cubicBezTo>
                <a:cubicBezTo>
                  <a:pt x="779454" y="-27367"/>
                  <a:pt x="900830" y="54118"/>
                  <a:pt x="1060400" y="0"/>
                </a:cubicBezTo>
                <a:cubicBezTo>
                  <a:pt x="1219970" y="-54118"/>
                  <a:pt x="1356439" y="41318"/>
                  <a:pt x="1498742" y="0"/>
                </a:cubicBezTo>
                <a:cubicBezTo>
                  <a:pt x="1560622" y="705"/>
                  <a:pt x="1650359" y="48590"/>
                  <a:pt x="1641787" y="143045"/>
                </a:cubicBezTo>
                <a:cubicBezTo>
                  <a:pt x="1681846" y="345891"/>
                  <a:pt x="1575048" y="496525"/>
                  <a:pt x="1641787" y="715227"/>
                </a:cubicBezTo>
                <a:cubicBezTo>
                  <a:pt x="1651171" y="812810"/>
                  <a:pt x="1566095" y="864415"/>
                  <a:pt x="1498742" y="858272"/>
                </a:cubicBezTo>
                <a:cubicBezTo>
                  <a:pt x="1380740" y="898223"/>
                  <a:pt x="1157707" y="832357"/>
                  <a:pt x="1033286" y="858272"/>
                </a:cubicBezTo>
                <a:cubicBezTo>
                  <a:pt x="908865" y="884187"/>
                  <a:pt x="718336" y="853420"/>
                  <a:pt x="622058" y="858272"/>
                </a:cubicBezTo>
                <a:cubicBezTo>
                  <a:pt x="525780" y="863124"/>
                  <a:pt x="263205" y="842877"/>
                  <a:pt x="143045" y="858272"/>
                </a:cubicBezTo>
                <a:cubicBezTo>
                  <a:pt x="76016" y="862462"/>
                  <a:pt x="5918" y="814162"/>
                  <a:pt x="0" y="715227"/>
                </a:cubicBezTo>
                <a:cubicBezTo>
                  <a:pt x="-27069" y="540042"/>
                  <a:pt x="15333" y="373059"/>
                  <a:pt x="0" y="143045"/>
                </a:cubicBezTo>
                <a:close/>
              </a:path>
              <a:path w="1641787" h="858272" stroke="0" extrusionOk="0">
                <a:moveTo>
                  <a:pt x="0" y="143045"/>
                </a:moveTo>
                <a:cubicBezTo>
                  <a:pt x="-10055" y="57841"/>
                  <a:pt x="46925" y="6425"/>
                  <a:pt x="143045" y="0"/>
                </a:cubicBezTo>
                <a:cubicBezTo>
                  <a:pt x="268382" y="-54607"/>
                  <a:pt x="447113" y="46747"/>
                  <a:pt x="622058" y="0"/>
                </a:cubicBezTo>
                <a:cubicBezTo>
                  <a:pt x="797003" y="-46747"/>
                  <a:pt x="904712" y="31001"/>
                  <a:pt x="1060400" y="0"/>
                </a:cubicBezTo>
                <a:cubicBezTo>
                  <a:pt x="1216088" y="-31001"/>
                  <a:pt x="1317592" y="3881"/>
                  <a:pt x="1498742" y="0"/>
                </a:cubicBezTo>
                <a:cubicBezTo>
                  <a:pt x="1572272" y="-17625"/>
                  <a:pt x="1643965" y="55984"/>
                  <a:pt x="1641787" y="143045"/>
                </a:cubicBezTo>
                <a:cubicBezTo>
                  <a:pt x="1646375" y="355757"/>
                  <a:pt x="1582803" y="550311"/>
                  <a:pt x="1641787" y="715227"/>
                </a:cubicBezTo>
                <a:cubicBezTo>
                  <a:pt x="1639507" y="772482"/>
                  <a:pt x="1569805" y="869305"/>
                  <a:pt x="1498742" y="858272"/>
                </a:cubicBezTo>
                <a:cubicBezTo>
                  <a:pt x="1310819" y="897231"/>
                  <a:pt x="1273424" y="855657"/>
                  <a:pt x="1073957" y="858272"/>
                </a:cubicBezTo>
                <a:cubicBezTo>
                  <a:pt x="874490" y="860887"/>
                  <a:pt x="779146" y="847390"/>
                  <a:pt x="622058" y="858272"/>
                </a:cubicBezTo>
                <a:cubicBezTo>
                  <a:pt x="464970" y="869154"/>
                  <a:pt x="312215" y="832255"/>
                  <a:pt x="143045" y="858272"/>
                </a:cubicBezTo>
                <a:cubicBezTo>
                  <a:pt x="70442" y="851949"/>
                  <a:pt x="1519" y="793250"/>
                  <a:pt x="0" y="715227"/>
                </a:cubicBezTo>
                <a:cubicBezTo>
                  <a:pt x="-14372" y="564475"/>
                  <a:pt x="3544" y="376781"/>
                  <a:pt x="0" y="143045"/>
                </a:cubicBezTo>
                <a:close/>
              </a:path>
            </a:pathLst>
          </a:custGeom>
          <a:solidFill>
            <a:srgbClr val="FEFFF0"/>
          </a:solidFill>
          <a:ln>
            <a:solidFill>
              <a:srgbClr val="F0E19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Utilisées dans</a:t>
            </a:r>
          </a:p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Des produits</a:t>
            </a:r>
          </a:p>
        </p:txBody>
      </p:sp>
    </p:spTree>
    <p:extLst>
      <p:ext uri="{BB962C8B-B14F-4D97-AF65-F5344CB8AC3E}">
        <p14:creationId xmlns:p14="http://schemas.microsoft.com/office/powerpoint/2010/main" val="34574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3" grpId="2" animBg="1"/>
      <p:bldP spid="13" grpId="3" animBg="1"/>
      <p:bldP spid="19" grpId="0" animBg="1"/>
      <p:bldP spid="19" grpId="1" animBg="1"/>
      <p:bldP spid="19" grpId="2" animBg="1"/>
      <p:bldP spid="20" grpId="0" animBg="1"/>
      <p:bldP spid="21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3651-8710-ED51-ABEE-5AF6833B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F060C2FF-1EFB-C5F0-B7D8-D76AF8797D75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C21BCCF-9F3A-0498-F4E4-8B4DCCAE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9BEB808-4796-4987-42A1-D0B1FDD41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2A0451C-059B-76A2-F7E3-C73D89686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4CDE4F8-CDB7-4756-BE6F-B8EF8D879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1E8F5CB-D05A-6E08-E2A6-BFFB0FB0A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2A900D2-3153-1225-C82E-4E83A1234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E8AE2A2-5653-67B1-89E0-95F0E58D0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F6107D8-A11E-2959-9778-D254B8B01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82B5631-29A9-D192-9B64-A9E9C249BC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A12EA92-61D8-1FCB-BFFC-E1C80D9C0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0B5217-3D1C-050D-6A8E-E076B78F5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A6F0CC1-5F04-D98F-FB3E-55E5564CB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68716A-4A06-75E6-6351-884FC3E4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CB04DA-98FA-E514-00FF-DF666FF44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A713CB2-2974-E2DD-B34A-3A1E8061BA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E35FEC5-87D4-6B18-03C9-5D42B7411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53D4DE6-0831-7A8C-96D3-DABB48C3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8AB9326-9E32-8E4E-590C-C46387B51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9468A3E-1994-E06C-CE99-4351712A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7843BB7-2936-4F80-AF9B-ED724714A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6CA4A1C-85BC-B875-48C3-5A3379240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CAA3113-2061-A0C4-CA81-BFB4ED2AC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98D65CA-B5E5-D2F5-3FB7-04FB46FA9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18030AF-1C40-B26E-33B7-F3F52024E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2B2064-AC17-89FB-23A7-B78E3E9B7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E61DD34-83DF-C50C-500A-599867EB3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FBBD197-2F0D-AA35-8BEA-363FBE5D3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BF92E61-AB26-09F4-66B8-DFB760DA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3C9A00F-DCD0-4185-8777-C9267FC5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5B1331C-A349-4E9B-F764-A4F779D0B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BF6F5A4-6EB2-36DB-7FC7-79C2F131E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69A74028-EE62-AC0E-96A4-DAB3EC497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99D32EE6-014D-E893-DF2C-84EB850C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3EC0E740-C781-EBD0-A188-3D9C15D9698F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DA5413D-3598-4092-1C3A-62D2EBCB119C}"/>
              </a:ext>
            </a:extLst>
          </p:cNvPr>
          <p:cNvSpPr/>
          <p:nvPr/>
        </p:nvSpPr>
        <p:spPr>
          <a:xfrm>
            <a:off x="2166759" y="1495180"/>
            <a:ext cx="8068190" cy="1076247"/>
          </a:xfrm>
          <a:custGeom>
            <a:avLst/>
            <a:gdLst>
              <a:gd name="connsiteX0" fmla="*/ 0 w 8068190"/>
              <a:gd name="connsiteY0" fmla="*/ 0 h 1076247"/>
              <a:gd name="connsiteX1" fmla="*/ 656981 w 8068190"/>
              <a:gd name="connsiteY1" fmla="*/ 0 h 1076247"/>
              <a:gd name="connsiteX2" fmla="*/ 1394644 w 8068190"/>
              <a:gd name="connsiteY2" fmla="*/ 0 h 1076247"/>
              <a:gd name="connsiteX3" fmla="*/ 1809580 w 8068190"/>
              <a:gd name="connsiteY3" fmla="*/ 0 h 1076247"/>
              <a:gd name="connsiteX4" fmla="*/ 2466561 w 8068190"/>
              <a:gd name="connsiteY4" fmla="*/ 0 h 1076247"/>
              <a:gd name="connsiteX5" fmla="*/ 2881496 w 8068190"/>
              <a:gd name="connsiteY5" fmla="*/ 0 h 1076247"/>
              <a:gd name="connsiteX6" fmla="*/ 3457796 w 8068190"/>
              <a:gd name="connsiteY6" fmla="*/ 0 h 1076247"/>
              <a:gd name="connsiteX7" fmla="*/ 4114777 w 8068190"/>
              <a:gd name="connsiteY7" fmla="*/ 0 h 1076247"/>
              <a:gd name="connsiteX8" fmla="*/ 4449030 w 8068190"/>
              <a:gd name="connsiteY8" fmla="*/ 0 h 1076247"/>
              <a:gd name="connsiteX9" fmla="*/ 4783284 w 8068190"/>
              <a:gd name="connsiteY9" fmla="*/ 0 h 1076247"/>
              <a:gd name="connsiteX10" fmla="*/ 5520947 w 8068190"/>
              <a:gd name="connsiteY10" fmla="*/ 0 h 1076247"/>
              <a:gd name="connsiteX11" fmla="*/ 6097246 w 8068190"/>
              <a:gd name="connsiteY11" fmla="*/ 0 h 1076247"/>
              <a:gd name="connsiteX12" fmla="*/ 6431500 w 8068190"/>
              <a:gd name="connsiteY12" fmla="*/ 0 h 1076247"/>
              <a:gd name="connsiteX13" fmla="*/ 7007799 w 8068190"/>
              <a:gd name="connsiteY13" fmla="*/ 0 h 1076247"/>
              <a:gd name="connsiteX14" fmla="*/ 8068190 w 8068190"/>
              <a:gd name="connsiteY14" fmla="*/ 0 h 1076247"/>
              <a:gd name="connsiteX15" fmla="*/ 8068190 w 8068190"/>
              <a:gd name="connsiteY15" fmla="*/ 527361 h 1076247"/>
              <a:gd name="connsiteX16" fmla="*/ 8068190 w 8068190"/>
              <a:gd name="connsiteY16" fmla="*/ 1076247 h 1076247"/>
              <a:gd name="connsiteX17" fmla="*/ 7733936 w 8068190"/>
              <a:gd name="connsiteY17" fmla="*/ 1076247 h 1076247"/>
              <a:gd name="connsiteX18" fmla="*/ 6996273 w 8068190"/>
              <a:gd name="connsiteY18" fmla="*/ 1076247 h 1076247"/>
              <a:gd name="connsiteX19" fmla="*/ 6339292 w 8068190"/>
              <a:gd name="connsiteY19" fmla="*/ 1076247 h 1076247"/>
              <a:gd name="connsiteX20" fmla="*/ 5682311 w 8068190"/>
              <a:gd name="connsiteY20" fmla="*/ 1076247 h 1076247"/>
              <a:gd name="connsiteX21" fmla="*/ 5025330 w 8068190"/>
              <a:gd name="connsiteY21" fmla="*/ 1076247 h 1076247"/>
              <a:gd name="connsiteX22" fmla="*/ 4610394 w 8068190"/>
              <a:gd name="connsiteY22" fmla="*/ 1076247 h 1076247"/>
              <a:gd name="connsiteX23" fmla="*/ 3872731 w 8068190"/>
              <a:gd name="connsiteY23" fmla="*/ 1076247 h 1076247"/>
              <a:gd name="connsiteX24" fmla="*/ 3296432 w 8068190"/>
              <a:gd name="connsiteY24" fmla="*/ 1076247 h 1076247"/>
              <a:gd name="connsiteX25" fmla="*/ 2962178 w 8068190"/>
              <a:gd name="connsiteY25" fmla="*/ 1076247 h 1076247"/>
              <a:gd name="connsiteX26" fmla="*/ 2385879 w 8068190"/>
              <a:gd name="connsiteY26" fmla="*/ 1076247 h 1076247"/>
              <a:gd name="connsiteX27" fmla="*/ 1890262 w 8068190"/>
              <a:gd name="connsiteY27" fmla="*/ 1076247 h 1076247"/>
              <a:gd name="connsiteX28" fmla="*/ 1394644 w 8068190"/>
              <a:gd name="connsiteY28" fmla="*/ 1076247 h 1076247"/>
              <a:gd name="connsiteX29" fmla="*/ 899027 w 8068190"/>
              <a:gd name="connsiteY29" fmla="*/ 1076247 h 1076247"/>
              <a:gd name="connsiteX30" fmla="*/ 0 w 8068190"/>
              <a:gd name="connsiteY30" fmla="*/ 1076247 h 1076247"/>
              <a:gd name="connsiteX31" fmla="*/ 0 w 8068190"/>
              <a:gd name="connsiteY31" fmla="*/ 527361 h 1076247"/>
              <a:gd name="connsiteX32" fmla="*/ 0 w 8068190"/>
              <a:gd name="connsiteY32" fmla="*/ 0 h 107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68190" h="1076247" fill="none" extrusionOk="0">
                <a:moveTo>
                  <a:pt x="0" y="0"/>
                </a:moveTo>
                <a:cubicBezTo>
                  <a:pt x="264967" y="-33455"/>
                  <a:pt x="439512" y="37177"/>
                  <a:pt x="656981" y="0"/>
                </a:cubicBezTo>
                <a:cubicBezTo>
                  <a:pt x="874450" y="-37177"/>
                  <a:pt x="1079870" y="50052"/>
                  <a:pt x="1394644" y="0"/>
                </a:cubicBezTo>
                <a:cubicBezTo>
                  <a:pt x="1709418" y="-50052"/>
                  <a:pt x="1664587" y="48274"/>
                  <a:pt x="1809580" y="0"/>
                </a:cubicBezTo>
                <a:cubicBezTo>
                  <a:pt x="1954573" y="-48274"/>
                  <a:pt x="2271881" y="3033"/>
                  <a:pt x="2466561" y="0"/>
                </a:cubicBezTo>
                <a:cubicBezTo>
                  <a:pt x="2661241" y="-3033"/>
                  <a:pt x="2783356" y="29333"/>
                  <a:pt x="2881496" y="0"/>
                </a:cubicBezTo>
                <a:cubicBezTo>
                  <a:pt x="2979637" y="-29333"/>
                  <a:pt x="3278888" y="60530"/>
                  <a:pt x="3457796" y="0"/>
                </a:cubicBezTo>
                <a:cubicBezTo>
                  <a:pt x="3636704" y="-60530"/>
                  <a:pt x="3948721" y="56173"/>
                  <a:pt x="4114777" y="0"/>
                </a:cubicBezTo>
                <a:cubicBezTo>
                  <a:pt x="4280833" y="-56173"/>
                  <a:pt x="4370350" y="9871"/>
                  <a:pt x="4449030" y="0"/>
                </a:cubicBezTo>
                <a:cubicBezTo>
                  <a:pt x="4527710" y="-9871"/>
                  <a:pt x="4684162" y="11483"/>
                  <a:pt x="4783284" y="0"/>
                </a:cubicBezTo>
                <a:cubicBezTo>
                  <a:pt x="4882406" y="-11483"/>
                  <a:pt x="5211658" y="34461"/>
                  <a:pt x="5520947" y="0"/>
                </a:cubicBezTo>
                <a:cubicBezTo>
                  <a:pt x="5830236" y="-34461"/>
                  <a:pt x="5928293" y="32149"/>
                  <a:pt x="6097246" y="0"/>
                </a:cubicBezTo>
                <a:cubicBezTo>
                  <a:pt x="6266199" y="-32149"/>
                  <a:pt x="6364418" y="4263"/>
                  <a:pt x="6431500" y="0"/>
                </a:cubicBezTo>
                <a:cubicBezTo>
                  <a:pt x="6498582" y="-4263"/>
                  <a:pt x="6767431" y="47683"/>
                  <a:pt x="7007799" y="0"/>
                </a:cubicBezTo>
                <a:cubicBezTo>
                  <a:pt x="7248167" y="-47683"/>
                  <a:pt x="7729921" y="61771"/>
                  <a:pt x="8068190" y="0"/>
                </a:cubicBezTo>
                <a:cubicBezTo>
                  <a:pt x="8093288" y="171165"/>
                  <a:pt x="8054232" y="308133"/>
                  <a:pt x="8068190" y="527361"/>
                </a:cubicBezTo>
                <a:cubicBezTo>
                  <a:pt x="8082148" y="746589"/>
                  <a:pt x="8064680" y="925019"/>
                  <a:pt x="8068190" y="1076247"/>
                </a:cubicBezTo>
                <a:cubicBezTo>
                  <a:pt x="7959438" y="1095484"/>
                  <a:pt x="7817709" y="1038709"/>
                  <a:pt x="7733936" y="1076247"/>
                </a:cubicBezTo>
                <a:cubicBezTo>
                  <a:pt x="7650163" y="1113785"/>
                  <a:pt x="7191060" y="1060005"/>
                  <a:pt x="6996273" y="1076247"/>
                </a:cubicBezTo>
                <a:cubicBezTo>
                  <a:pt x="6801486" y="1092489"/>
                  <a:pt x="6610808" y="1076157"/>
                  <a:pt x="6339292" y="1076247"/>
                </a:cubicBezTo>
                <a:cubicBezTo>
                  <a:pt x="6067776" y="1076337"/>
                  <a:pt x="5860535" y="1067724"/>
                  <a:pt x="5682311" y="1076247"/>
                </a:cubicBezTo>
                <a:cubicBezTo>
                  <a:pt x="5504087" y="1084770"/>
                  <a:pt x="5214270" y="1000341"/>
                  <a:pt x="5025330" y="1076247"/>
                </a:cubicBezTo>
                <a:cubicBezTo>
                  <a:pt x="4836390" y="1152153"/>
                  <a:pt x="4780183" y="1030917"/>
                  <a:pt x="4610394" y="1076247"/>
                </a:cubicBezTo>
                <a:cubicBezTo>
                  <a:pt x="4440605" y="1121577"/>
                  <a:pt x="4216691" y="1060363"/>
                  <a:pt x="3872731" y="1076247"/>
                </a:cubicBezTo>
                <a:cubicBezTo>
                  <a:pt x="3528771" y="1092131"/>
                  <a:pt x="3428590" y="1044040"/>
                  <a:pt x="3296432" y="1076247"/>
                </a:cubicBezTo>
                <a:cubicBezTo>
                  <a:pt x="3164274" y="1108454"/>
                  <a:pt x="3087450" y="1055263"/>
                  <a:pt x="2962178" y="1076247"/>
                </a:cubicBezTo>
                <a:cubicBezTo>
                  <a:pt x="2836906" y="1097231"/>
                  <a:pt x="2508639" y="1032834"/>
                  <a:pt x="2385879" y="1076247"/>
                </a:cubicBezTo>
                <a:cubicBezTo>
                  <a:pt x="2263119" y="1119660"/>
                  <a:pt x="2137729" y="1045368"/>
                  <a:pt x="1890262" y="1076247"/>
                </a:cubicBezTo>
                <a:cubicBezTo>
                  <a:pt x="1642795" y="1107126"/>
                  <a:pt x="1549076" y="1018554"/>
                  <a:pt x="1394644" y="1076247"/>
                </a:cubicBezTo>
                <a:cubicBezTo>
                  <a:pt x="1240212" y="1133940"/>
                  <a:pt x="1031125" y="1051581"/>
                  <a:pt x="899027" y="1076247"/>
                </a:cubicBezTo>
                <a:cubicBezTo>
                  <a:pt x="766929" y="1100913"/>
                  <a:pt x="211002" y="1042317"/>
                  <a:pt x="0" y="1076247"/>
                </a:cubicBezTo>
                <a:cubicBezTo>
                  <a:pt x="-14249" y="893437"/>
                  <a:pt x="17566" y="764811"/>
                  <a:pt x="0" y="527361"/>
                </a:cubicBezTo>
                <a:cubicBezTo>
                  <a:pt x="-17566" y="289911"/>
                  <a:pt x="13786" y="209684"/>
                  <a:pt x="0" y="0"/>
                </a:cubicBezTo>
                <a:close/>
              </a:path>
              <a:path w="8068190" h="1076247" stroke="0" extrusionOk="0">
                <a:moveTo>
                  <a:pt x="0" y="0"/>
                </a:moveTo>
                <a:cubicBezTo>
                  <a:pt x="222703" y="-12292"/>
                  <a:pt x="294308" y="57553"/>
                  <a:pt x="495617" y="0"/>
                </a:cubicBezTo>
                <a:cubicBezTo>
                  <a:pt x="696926" y="-57553"/>
                  <a:pt x="678063" y="20663"/>
                  <a:pt x="829871" y="0"/>
                </a:cubicBezTo>
                <a:cubicBezTo>
                  <a:pt x="981679" y="-20663"/>
                  <a:pt x="1403994" y="58256"/>
                  <a:pt x="1567534" y="0"/>
                </a:cubicBezTo>
                <a:cubicBezTo>
                  <a:pt x="1731074" y="-58256"/>
                  <a:pt x="1934048" y="43960"/>
                  <a:pt x="2063151" y="0"/>
                </a:cubicBezTo>
                <a:cubicBezTo>
                  <a:pt x="2192254" y="-43960"/>
                  <a:pt x="2361598" y="48423"/>
                  <a:pt x="2558769" y="0"/>
                </a:cubicBezTo>
                <a:cubicBezTo>
                  <a:pt x="2755940" y="-48423"/>
                  <a:pt x="3121185" y="36303"/>
                  <a:pt x="3296432" y="0"/>
                </a:cubicBezTo>
                <a:cubicBezTo>
                  <a:pt x="3471679" y="-36303"/>
                  <a:pt x="3615432" y="36961"/>
                  <a:pt x="3711367" y="0"/>
                </a:cubicBezTo>
                <a:cubicBezTo>
                  <a:pt x="3807303" y="-36961"/>
                  <a:pt x="4267948" y="11496"/>
                  <a:pt x="4449030" y="0"/>
                </a:cubicBezTo>
                <a:cubicBezTo>
                  <a:pt x="4630112" y="-11496"/>
                  <a:pt x="4955018" y="85189"/>
                  <a:pt x="5186694" y="0"/>
                </a:cubicBezTo>
                <a:cubicBezTo>
                  <a:pt x="5418370" y="-85189"/>
                  <a:pt x="5573775" y="52165"/>
                  <a:pt x="5762993" y="0"/>
                </a:cubicBezTo>
                <a:cubicBezTo>
                  <a:pt x="5952211" y="-52165"/>
                  <a:pt x="6314288" y="65388"/>
                  <a:pt x="6500656" y="0"/>
                </a:cubicBezTo>
                <a:cubicBezTo>
                  <a:pt x="6687024" y="-65388"/>
                  <a:pt x="6882562" y="45477"/>
                  <a:pt x="6996273" y="0"/>
                </a:cubicBezTo>
                <a:cubicBezTo>
                  <a:pt x="7109984" y="-45477"/>
                  <a:pt x="7366374" y="11280"/>
                  <a:pt x="7491891" y="0"/>
                </a:cubicBezTo>
                <a:cubicBezTo>
                  <a:pt x="7617408" y="-11280"/>
                  <a:pt x="7813260" y="50434"/>
                  <a:pt x="8068190" y="0"/>
                </a:cubicBezTo>
                <a:cubicBezTo>
                  <a:pt x="8104566" y="145576"/>
                  <a:pt x="8036403" y="368926"/>
                  <a:pt x="8068190" y="527361"/>
                </a:cubicBezTo>
                <a:cubicBezTo>
                  <a:pt x="8099977" y="685796"/>
                  <a:pt x="8058531" y="814385"/>
                  <a:pt x="8068190" y="1076247"/>
                </a:cubicBezTo>
                <a:cubicBezTo>
                  <a:pt x="7879309" y="1141982"/>
                  <a:pt x="7617137" y="1002045"/>
                  <a:pt x="7411209" y="1076247"/>
                </a:cubicBezTo>
                <a:cubicBezTo>
                  <a:pt x="7205281" y="1150449"/>
                  <a:pt x="6978626" y="1055399"/>
                  <a:pt x="6834910" y="1076247"/>
                </a:cubicBezTo>
                <a:cubicBezTo>
                  <a:pt x="6691194" y="1097095"/>
                  <a:pt x="6652653" y="1061708"/>
                  <a:pt x="6500656" y="1076247"/>
                </a:cubicBezTo>
                <a:cubicBezTo>
                  <a:pt x="6348659" y="1090786"/>
                  <a:pt x="6263311" y="1039004"/>
                  <a:pt x="6085720" y="1076247"/>
                </a:cubicBezTo>
                <a:cubicBezTo>
                  <a:pt x="5908129" y="1113490"/>
                  <a:pt x="5675766" y="1058162"/>
                  <a:pt x="5348057" y="1076247"/>
                </a:cubicBezTo>
                <a:cubicBezTo>
                  <a:pt x="5020348" y="1094332"/>
                  <a:pt x="4958169" y="1018325"/>
                  <a:pt x="4771758" y="1076247"/>
                </a:cubicBezTo>
                <a:cubicBezTo>
                  <a:pt x="4585347" y="1134169"/>
                  <a:pt x="4479630" y="1074346"/>
                  <a:pt x="4356823" y="1076247"/>
                </a:cubicBezTo>
                <a:cubicBezTo>
                  <a:pt x="4234016" y="1078148"/>
                  <a:pt x="3932673" y="1025629"/>
                  <a:pt x="3780523" y="1076247"/>
                </a:cubicBezTo>
                <a:cubicBezTo>
                  <a:pt x="3628373" y="1126865"/>
                  <a:pt x="3563691" y="1062010"/>
                  <a:pt x="3446270" y="1076247"/>
                </a:cubicBezTo>
                <a:cubicBezTo>
                  <a:pt x="3328849" y="1090484"/>
                  <a:pt x="3259701" y="1058029"/>
                  <a:pt x="3112016" y="1076247"/>
                </a:cubicBezTo>
                <a:cubicBezTo>
                  <a:pt x="2964331" y="1094465"/>
                  <a:pt x="2757294" y="1011143"/>
                  <a:pt x="2535717" y="1076247"/>
                </a:cubicBezTo>
                <a:cubicBezTo>
                  <a:pt x="2314140" y="1141351"/>
                  <a:pt x="2326875" y="1061870"/>
                  <a:pt x="2120781" y="1076247"/>
                </a:cubicBezTo>
                <a:cubicBezTo>
                  <a:pt x="1914687" y="1090624"/>
                  <a:pt x="1698866" y="1047132"/>
                  <a:pt x="1463800" y="1076247"/>
                </a:cubicBezTo>
                <a:cubicBezTo>
                  <a:pt x="1228734" y="1105362"/>
                  <a:pt x="1255428" y="1061969"/>
                  <a:pt x="1048865" y="1076247"/>
                </a:cubicBezTo>
                <a:cubicBezTo>
                  <a:pt x="842303" y="1090525"/>
                  <a:pt x="508240" y="985677"/>
                  <a:pt x="0" y="1076247"/>
                </a:cubicBezTo>
                <a:cubicBezTo>
                  <a:pt x="-50523" y="840576"/>
                  <a:pt x="37328" y="775500"/>
                  <a:pt x="0" y="570411"/>
                </a:cubicBezTo>
                <a:cubicBezTo>
                  <a:pt x="-37328" y="365322"/>
                  <a:pt x="19109" y="281556"/>
                  <a:pt x="0" y="0"/>
                </a:cubicBezTo>
                <a:close/>
              </a:path>
            </a:pathLst>
          </a:custGeom>
          <a:solidFill>
            <a:srgbClr val="FEFFF0">
              <a:alpha val="74000"/>
            </a:srgbClr>
          </a:solidFill>
          <a:ln>
            <a:solidFill>
              <a:srgbClr val="FDF8F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b="1" dirty="0">
              <a:solidFill>
                <a:srgbClr val="FEFFF0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cxnSp>
        <p:nvCxnSpPr>
          <p:cNvPr id="92" name="Connecteur en angle 91">
            <a:extLst>
              <a:ext uri="{FF2B5EF4-FFF2-40B4-BE49-F238E27FC236}">
                <a16:creationId xmlns:a16="http://schemas.microsoft.com/office/drawing/2014/main" id="{670151EB-3BD5-1094-00F3-D7AF8F025404}"/>
              </a:ext>
            </a:extLst>
          </p:cNvPr>
          <p:cNvCxnSpPr>
            <a:cxnSpLocks/>
          </p:cNvCxnSpPr>
          <p:nvPr/>
        </p:nvCxnSpPr>
        <p:spPr>
          <a:xfrm rot="5400000">
            <a:off x="9485149" y="2699483"/>
            <a:ext cx="815870" cy="545433"/>
          </a:xfrm>
          <a:prstGeom prst="bentConnector2">
            <a:avLst/>
          </a:prstGeom>
          <a:ln w="34925" cap="rnd">
            <a:solidFill>
              <a:srgbClr val="ABB81D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>
            <a:extLst>
              <a:ext uri="{FF2B5EF4-FFF2-40B4-BE49-F238E27FC236}">
                <a16:creationId xmlns:a16="http://schemas.microsoft.com/office/drawing/2014/main" id="{4A6CB2BB-E27A-CB1B-5710-C8B1543930F4}"/>
              </a:ext>
            </a:extLst>
          </p:cNvPr>
          <p:cNvCxnSpPr>
            <a:cxnSpLocks/>
            <a:stCxn id="45" idx="2"/>
            <a:endCxn id="59" idx="0"/>
          </p:cNvCxnSpPr>
          <p:nvPr/>
        </p:nvCxnSpPr>
        <p:spPr>
          <a:xfrm rot="5400000">
            <a:off x="5008420" y="5071817"/>
            <a:ext cx="682216" cy="554962"/>
          </a:xfrm>
          <a:prstGeom prst="bentConnector3">
            <a:avLst>
              <a:gd name="adj1" fmla="val 50000"/>
            </a:avLst>
          </a:prstGeom>
          <a:ln w="34925" cap="rnd">
            <a:solidFill>
              <a:srgbClr val="FFEC8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en angle 65">
            <a:extLst>
              <a:ext uri="{FF2B5EF4-FFF2-40B4-BE49-F238E27FC236}">
                <a16:creationId xmlns:a16="http://schemas.microsoft.com/office/drawing/2014/main" id="{72B6329F-944F-DA35-4C75-A1BBE25AE75A}"/>
              </a:ext>
            </a:extLst>
          </p:cNvPr>
          <p:cNvCxnSpPr>
            <a:cxnSpLocks/>
            <a:stCxn id="57" idx="2"/>
            <a:endCxn id="59" idx="3"/>
          </p:cNvCxnSpPr>
          <p:nvPr/>
        </p:nvCxnSpPr>
        <p:spPr>
          <a:xfrm rot="5400000">
            <a:off x="6527270" y="4117227"/>
            <a:ext cx="1108603" cy="2890529"/>
          </a:xfrm>
          <a:prstGeom prst="bentConnector2">
            <a:avLst/>
          </a:prstGeom>
          <a:ln w="34925" cap="rnd">
            <a:solidFill>
              <a:srgbClr val="DB8534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08398A7-168F-05B8-49FB-211892FC12A2}"/>
              </a:ext>
            </a:extLst>
          </p:cNvPr>
          <p:cNvSpPr/>
          <p:nvPr/>
        </p:nvSpPr>
        <p:spPr>
          <a:xfrm>
            <a:off x="4283140" y="4155416"/>
            <a:ext cx="2687738" cy="852774"/>
          </a:xfrm>
          <a:prstGeom prst="rect">
            <a:avLst/>
          </a:prstGeom>
          <a:solidFill>
            <a:srgbClr val="FEFFF0"/>
          </a:solidFill>
          <a:ln>
            <a:solidFill>
              <a:srgbClr val="FFEB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Substances Préoccupantes (REACH)</a:t>
            </a:r>
          </a:p>
        </p:txBody>
      </p:sp>
      <p:cxnSp>
        <p:nvCxnSpPr>
          <p:cNvPr id="50" name="Connecteur en angle 49">
            <a:extLst>
              <a:ext uri="{FF2B5EF4-FFF2-40B4-BE49-F238E27FC236}">
                <a16:creationId xmlns:a16="http://schemas.microsoft.com/office/drawing/2014/main" id="{2CD392C5-902A-5AF4-DDE9-26A32F559D4D}"/>
              </a:ext>
            </a:extLst>
          </p:cNvPr>
          <p:cNvCxnSpPr>
            <a:cxnSpLocks/>
            <a:stCxn id="47" idx="2"/>
            <a:endCxn id="60" idx="2"/>
          </p:cNvCxnSpPr>
          <p:nvPr/>
        </p:nvCxnSpPr>
        <p:spPr>
          <a:xfrm rot="16200000" flipH="1">
            <a:off x="2509905" y="4573803"/>
            <a:ext cx="1122210" cy="1974965"/>
          </a:xfrm>
          <a:prstGeom prst="bentConnector2">
            <a:avLst/>
          </a:prstGeom>
          <a:ln w="34925" cap="rnd">
            <a:solidFill>
              <a:srgbClr val="7499E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ylindre 45">
            <a:extLst>
              <a:ext uri="{FF2B5EF4-FFF2-40B4-BE49-F238E27FC236}">
                <a16:creationId xmlns:a16="http://schemas.microsoft.com/office/drawing/2014/main" id="{98F56A2A-86A2-2CEF-E22A-8AB2956716E9}"/>
              </a:ext>
            </a:extLst>
          </p:cNvPr>
          <p:cNvSpPr/>
          <p:nvPr/>
        </p:nvSpPr>
        <p:spPr>
          <a:xfrm>
            <a:off x="3833846" y="4105392"/>
            <a:ext cx="449294" cy="964018"/>
          </a:xfrm>
          <a:prstGeom prst="can">
            <a:avLst/>
          </a:prstGeom>
          <a:solidFill>
            <a:srgbClr val="FFEB85"/>
          </a:solidFill>
          <a:ln>
            <a:solidFill>
              <a:srgbClr val="FBE6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719B2D-6977-74D7-E544-7E1002FFDD01}"/>
              </a:ext>
            </a:extLst>
          </p:cNvPr>
          <p:cNvSpPr/>
          <p:nvPr/>
        </p:nvSpPr>
        <p:spPr>
          <a:xfrm>
            <a:off x="823145" y="4147407"/>
            <a:ext cx="2520765" cy="852774"/>
          </a:xfrm>
          <a:prstGeom prst="rect">
            <a:avLst/>
          </a:prstGeom>
          <a:solidFill>
            <a:srgbClr val="FEFFF0"/>
          </a:solidFill>
          <a:ln>
            <a:solidFill>
              <a:srgbClr val="749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Reportable Ingredients List (CSCP)</a:t>
            </a:r>
          </a:p>
        </p:txBody>
      </p:sp>
      <p:sp>
        <p:nvSpPr>
          <p:cNvPr id="48" name="Cylindre 47">
            <a:extLst>
              <a:ext uri="{FF2B5EF4-FFF2-40B4-BE49-F238E27FC236}">
                <a16:creationId xmlns:a16="http://schemas.microsoft.com/office/drawing/2014/main" id="{1025D0EE-89FC-8EA0-6032-9772C7796C01}"/>
              </a:ext>
            </a:extLst>
          </p:cNvPr>
          <p:cNvSpPr/>
          <p:nvPr/>
        </p:nvSpPr>
        <p:spPr>
          <a:xfrm>
            <a:off x="373852" y="4097383"/>
            <a:ext cx="449294" cy="964018"/>
          </a:xfrm>
          <a:prstGeom prst="can">
            <a:avLst/>
          </a:prstGeom>
          <a:solidFill>
            <a:srgbClr val="7499E2"/>
          </a:solidFill>
          <a:ln>
            <a:solidFill>
              <a:srgbClr val="749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123AC8-FAE4-E825-DF52-2E639905F93A}"/>
              </a:ext>
            </a:extLst>
          </p:cNvPr>
          <p:cNvSpPr/>
          <p:nvPr/>
        </p:nvSpPr>
        <p:spPr>
          <a:xfrm>
            <a:off x="7903947" y="4155416"/>
            <a:ext cx="1245776" cy="852774"/>
          </a:xfrm>
          <a:prstGeom prst="rect">
            <a:avLst/>
          </a:prstGeom>
          <a:solidFill>
            <a:srgbClr val="FEFFF0"/>
          </a:solidFill>
          <a:ln>
            <a:solidFill>
              <a:srgbClr val="DB8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AGRITOX</a:t>
            </a:r>
          </a:p>
        </p:txBody>
      </p:sp>
      <p:sp>
        <p:nvSpPr>
          <p:cNvPr id="58" name="Cylindre 57">
            <a:extLst>
              <a:ext uri="{FF2B5EF4-FFF2-40B4-BE49-F238E27FC236}">
                <a16:creationId xmlns:a16="http://schemas.microsoft.com/office/drawing/2014/main" id="{108C691E-8CF7-A325-F0A0-8062E934CE7B}"/>
              </a:ext>
            </a:extLst>
          </p:cNvPr>
          <p:cNvSpPr/>
          <p:nvPr/>
        </p:nvSpPr>
        <p:spPr>
          <a:xfrm>
            <a:off x="7454652" y="4105392"/>
            <a:ext cx="449294" cy="964018"/>
          </a:xfrm>
          <a:prstGeom prst="can">
            <a:avLst/>
          </a:prstGeom>
          <a:solidFill>
            <a:srgbClr val="DB8534"/>
          </a:solidFill>
          <a:ln>
            <a:solidFill>
              <a:srgbClr val="DB8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14D85C-584E-6BA0-B0F7-87410CDFFD5B}"/>
              </a:ext>
            </a:extLst>
          </p:cNvPr>
          <p:cNvSpPr/>
          <p:nvPr/>
        </p:nvSpPr>
        <p:spPr>
          <a:xfrm>
            <a:off x="4507787" y="5690406"/>
            <a:ext cx="1128519" cy="852774"/>
          </a:xfrm>
          <a:prstGeom prst="rect">
            <a:avLst/>
          </a:prstGeom>
          <a:solidFill>
            <a:srgbClr val="FEFFF0"/>
          </a:solidFill>
          <a:ln>
            <a:solidFill>
              <a:srgbClr val="F4D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Merge</a:t>
            </a:r>
          </a:p>
        </p:txBody>
      </p:sp>
      <p:sp>
        <p:nvSpPr>
          <p:cNvPr id="60" name="Cylindre 59">
            <a:extLst>
              <a:ext uri="{FF2B5EF4-FFF2-40B4-BE49-F238E27FC236}">
                <a16:creationId xmlns:a16="http://schemas.microsoft.com/office/drawing/2014/main" id="{19220434-6727-FC49-8BC1-D5BAA8D5E53A}"/>
              </a:ext>
            </a:extLst>
          </p:cNvPr>
          <p:cNvSpPr/>
          <p:nvPr/>
        </p:nvSpPr>
        <p:spPr>
          <a:xfrm>
            <a:off x="4058493" y="5640382"/>
            <a:ext cx="449294" cy="964018"/>
          </a:xfrm>
          <a:prstGeom prst="can">
            <a:avLst/>
          </a:prstGeom>
          <a:solidFill>
            <a:srgbClr val="F4DA5E"/>
          </a:solidFill>
          <a:ln>
            <a:solidFill>
              <a:srgbClr val="F4D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258717-5F57-8B9F-0E78-158672A93BFD}"/>
              </a:ext>
            </a:extLst>
          </p:cNvPr>
          <p:cNvSpPr/>
          <p:nvPr/>
        </p:nvSpPr>
        <p:spPr>
          <a:xfrm>
            <a:off x="9511028" y="1711490"/>
            <a:ext cx="1309544" cy="852774"/>
          </a:xfrm>
          <a:prstGeom prst="rect">
            <a:avLst/>
          </a:prstGeom>
          <a:solidFill>
            <a:srgbClr val="FEFFF0"/>
          </a:solidFill>
          <a:ln>
            <a:solidFill>
              <a:srgbClr val="ABB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Cosmetics Sephora</a:t>
            </a:r>
          </a:p>
        </p:txBody>
      </p:sp>
      <p:sp>
        <p:nvSpPr>
          <p:cNvPr id="70" name="Cylindre 69">
            <a:extLst>
              <a:ext uri="{FF2B5EF4-FFF2-40B4-BE49-F238E27FC236}">
                <a16:creationId xmlns:a16="http://schemas.microsoft.com/office/drawing/2014/main" id="{5405422C-3541-41D3-C05D-96388D74B1BB}"/>
              </a:ext>
            </a:extLst>
          </p:cNvPr>
          <p:cNvSpPr/>
          <p:nvPr/>
        </p:nvSpPr>
        <p:spPr>
          <a:xfrm>
            <a:off x="9061734" y="1661466"/>
            <a:ext cx="449294" cy="964018"/>
          </a:xfrm>
          <a:prstGeom prst="can">
            <a:avLst/>
          </a:prstGeom>
          <a:solidFill>
            <a:srgbClr val="ABB71E"/>
          </a:solidFill>
          <a:ln>
            <a:solidFill>
              <a:srgbClr val="ABB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4E0A56-6046-DC99-CEEF-0E8BA9202094}"/>
              </a:ext>
            </a:extLst>
          </p:cNvPr>
          <p:cNvSpPr/>
          <p:nvPr/>
        </p:nvSpPr>
        <p:spPr>
          <a:xfrm>
            <a:off x="8244613" y="2953747"/>
            <a:ext cx="1375754" cy="852774"/>
          </a:xfrm>
          <a:prstGeom prst="rect">
            <a:avLst/>
          </a:prstGeom>
          <a:solidFill>
            <a:srgbClr val="FEFFF0"/>
          </a:solidFill>
          <a:ln>
            <a:solidFill>
              <a:srgbClr val="00B6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Watch Out</a:t>
            </a:r>
          </a:p>
        </p:txBody>
      </p:sp>
      <p:sp>
        <p:nvSpPr>
          <p:cNvPr id="72" name="Cylindre 71">
            <a:extLst>
              <a:ext uri="{FF2B5EF4-FFF2-40B4-BE49-F238E27FC236}">
                <a16:creationId xmlns:a16="http://schemas.microsoft.com/office/drawing/2014/main" id="{0F3449F0-85BD-024F-4708-2D6A1266F868}"/>
              </a:ext>
            </a:extLst>
          </p:cNvPr>
          <p:cNvSpPr/>
          <p:nvPr/>
        </p:nvSpPr>
        <p:spPr>
          <a:xfrm>
            <a:off x="7795319" y="2903723"/>
            <a:ext cx="449294" cy="964018"/>
          </a:xfrm>
          <a:prstGeom prst="can">
            <a:avLst/>
          </a:prstGeom>
          <a:solidFill>
            <a:srgbClr val="00B67F"/>
          </a:solidFill>
          <a:ln>
            <a:solidFill>
              <a:srgbClr val="00B6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6E72F3-1CC3-D9D4-8CE6-0609900435A8}"/>
              </a:ext>
            </a:extLst>
          </p:cNvPr>
          <p:cNvSpPr/>
          <p:nvPr/>
        </p:nvSpPr>
        <p:spPr>
          <a:xfrm>
            <a:off x="1689355" y="1777178"/>
            <a:ext cx="2172236" cy="852774"/>
          </a:xfrm>
          <a:prstGeom prst="rect">
            <a:avLst/>
          </a:prstGeom>
          <a:solidFill>
            <a:srgbClr val="FEFFF0"/>
          </a:solidFill>
          <a:ln>
            <a:solidFill>
              <a:srgbClr val="62B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Chemicals in Cosmetics (CSCP)</a:t>
            </a:r>
          </a:p>
        </p:txBody>
      </p:sp>
      <p:sp>
        <p:nvSpPr>
          <p:cNvPr id="77" name="Cylindre 76">
            <a:extLst>
              <a:ext uri="{FF2B5EF4-FFF2-40B4-BE49-F238E27FC236}">
                <a16:creationId xmlns:a16="http://schemas.microsoft.com/office/drawing/2014/main" id="{A9D27267-313B-4A38-312D-30B406273042}"/>
              </a:ext>
            </a:extLst>
          </p:cNvPr>
          <p:cNvSpPr/>
          <p:nvPr/>
        </p:nvSpPr>
        <p:spPr>
          <a:xfrm>
            <a:off x="1240061" y="1727154"/>
            <a:ext cx="449294" cy="964018"/>
          </a:xfrm>
          <a:prstGeom prst="can">
            <a:avLst/>
          </a:prstGeom>
          <a:solidFill>
            <a:srgbClr val="62B7A8"/>
          </a:solidFill>
          <a:ln>
            <a:solidFill>
              <a:srgbClr val="62B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F4F1F0-2B6E-1A84-EF4F-6F426F7FF17D}"/>
              </a:ext>
            </a:extLst>
          </p:cNvPr>
          <p:cNvSpPr/>
          <p:nvPr/>
        </p:nvSpPr>
        <p:spPr>
          <a:xfrm>
            <a:off x="2475355" y="2960755"/>
            <a:ext cx="1932751" cy="852774"/>
          </a:xfrm>
          <a:prstGeom prst="rect">
            <a:avLst/>
          </a:prstGeom>
          <a:solidFill>
            <a:srgbClr val="FEFFF0"/>
          </a:solidFill>
          <a:ln>
            <a:solidFill>
              <a:srgbClr val="AC26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Inventaire TSCA</a:t>
            </a:r>
          </a:p>
        </p:txBody>
      </p:sp>
      <p:sp>
        <p:nvSpPr>
          <p:cNvPr id="79" name="Cylindre 78">
            <a:extLst>
              <a:ext uri="{FF2B5EF4-FFF2-40B4-BE49-F238E27FC236}">
                <a16:creationId xmlns:a16="http://schemas.microsoft.com/office/drawing/2014/main" id="{88A58AE5-461A-9E56-35C7-4097F09E57DB}"/>
              </a:ext>
            </a:extLst>
          </p:cNvPr>
          <p:cNvSpPr/>
          <p:nvPr/>
        </p:nvSpPr>
        <p:spPr>
          <a:xfrm>
            <a:off x="2026061" y="2910731"/>
            <a:ext cx="449294" cy="964018"/>
          </a:xfrm>
          <a:prstGeom prst="can">
            <a:avLst/>
          </a:prstGeom>
          <a:solidFill>
            <a:srgbClr val="AC260F"/>
          </a:solidFill>
          <a:ln>
            <a:solidFill>
              <a:srgbClr val="AC26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F09D395-906E-BA9F-8C1A-36B546FEFCD4}"/>
              </a:ext>
            </a:extLst>
          </p:cNvPr>
          <p:cNvSpPr/>
          <p:nvPr/>
        </p:nvSpPr>
        <p:spPr>
          <a:xfrm>
            <a:off x="5949941" y="2953747"/>
            <a:ext cx="1118002" cy="852774"/>
          </a:xfrm>
          <a:prstGeom prst="rect">
            <a:avLst/>
          </a:prstGeom>
          <a:solidFill>
            <a:srgbClr val="FEFFF0"/>
          </a:solidFill>
          <a:ln>
            <a:solidFill>
              <a:srgbClr val="606B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REACH</a:t>
            </a:r>
          </a:p>
        </p:txBody>
      </p:sp>
      <p:sp>
        <p:nvSpPr>
          <p:cNvPr id="81" name="Cylindre 80">
            <a:extLst>
              <a:ext uri="{FF2B5EF4-FFF2-40B4-BE49-F238E27FC236}">
                <a16:creationId xmlns:a16="http://schemas.microsoft.com/office/drawing/2014/main" id="{10426EA0-0E6D-A465-3966-0D2FFC6A8E6B}"/>
              </a:ext>
            </a:extLst>
          </p:cNvPr>
          <p:cNvSpPr/>
          <p:nvPr/>
        </p:nvSpPr>
        <p:spPr>
          <a:xfrm>
            <a:off x="5500647" y="2903723"/>
            <a:ext cx="449294" cy="964018"/>
          </a:xfrm>
          <a:prstGeom prst="can">
            <a:avLst/>
          </a:prstGeom>
          <a:solidFill>
            <a:srgbClr val="606BBE"/>
          </a:solidFill>
          <a:ln>
            <a:solidFill>
              <a:srgbClr val="606B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8559B3E-74D4-8A60-3453-5D2140801010}"/>
              </a:ext>
            </a:extLst>
          </p:cNvPr>
          <p:cNvSpPr/>
          <p:nvPr/>
        </p:nvSpPr>
        <p:spPr>
          <a:xfrm>
            <a:off x="9422503" y="5394014"/>
            <a:ext cx="1245776" cy="852774"/>
          </a:xfrm>
          <a:prstGeom prst="rect">
            <a:avLst/>
          </a:prstGeom>
          <a:solidFill>
            <a:srgbClr val="FEFFF0"/>
          </a:solidFill>
          <a:ln>
            <a:solidFill>
              <a:srgbClr val="99D2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Fonction</a:t>
            </a:r>
          </a:p>
        </p:txBody>
      </p:sp>
      <p:sp>
        <p:nvSpPr>
          <p:cNvPr id="83" name="Cylindre 82">
            <a:extLst>
              <a:ext uri="{FF2B5EF4-FFF2-40B4-BE49-F238E27FC236}">
                <a16:creationId xmlns:a16="http://schemas.microsoft.com/office/drawing/2014/main" id="{1697921A-D798-B4EF-C47F-FC0D827DEF31}"/>
              </a:ext>
            </a:extLst>
          </p:cNvPr>
          <p:cNvSpPr/>
          <p:nvPr/>
        </p:nvSpPr>
        <p:spPr>
          <a:xfrm>
            <a:off x="8973208" y="5343990"/>
            <a:ext cx="449294" cy="964018"/>
          </a:xfrm>
          <a:prstGeom prst="can">
            <a:avLst/>
          </a:prstGeom>
          <a:solidFill>
            <a:srgbClr val="99D2E5"/>
          </a:solidFill>
          <a:ln>
            <a:solidFill>
              <a:srgbClr val="99D2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D9CA1E2-9A32-9B83-44A8-798275B42AAF}"/>
              </a:ext>
            </a:extLst>
          </p:cNvPr>
          <p:cNvSpPr/>
          <p:nvPr/>
        </p:nvSpPr>
        <p:spPr>
          <a:xfrm>
            <a:off x="9916671" y="4155416"/>
            <a:ext cx="1932751" cy="852774"/>
          </a:xfrm>
          <a:prstGeom prst="rect">
            <a:avLst/>
          </a:prstGeom>
          <a:solidFill>
            <a:srgbClr val="FEFF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Poison Metal Tested</a:t>
            </a:r>
          </a:p>
        </p:txBody>
      </p:sp>
      <p:sp>
        <p:nvSpPr>
          <p:cNvPr id="85" name="Cylindre 84">
            <a:extLst>
              <a:ext uri="{FF2B5EF4-FFF2-40B4-BE49-F238E27FC236}">
                <a16:creationId xmlns:a16="http://schemas.microsoft.com/office/drawing/2014/main" id="{85C28F5C-3432-466F-3137-11A5075DE99C}"/>
              </a:ext>
            </a:extLst>
          </p:cNvPr>
          <p:cNvSpPr/>
          <p:nvPr/>
        </p:nvSpPr>
        <p:spPr>
          <a:xfrm>
            <a:off x="9467377" y="4105392"/>
            <a:ext cx="449294" cy="964018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AF774D4-32B5-F250-DFB3-79B8CBF02F8E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Parcours de recherche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AA595E-D327-BDD6-B227-3CCC5D0037AA}"/>
              </a:ext>
            </a:extLst>
          </p:cNvPr>
          <p:cNvSpPr/>
          <p:nvPr/>
        </p:nvSpPr>
        <p:spPr>
          <a:xfrm>
            <a:off x="4208778" y="1896283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>
                <a:solidFill>
                  <a:schemeClr val="tx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Panorama des Bases de Données</a:t>
            </a:r>
            <a:endParaRPr lang="fr-FR" sz="3600" i="1" dirty="0">
              <a:solidFill>
                <a:srgbClr val="272727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pPr algn="ctr"/>
            <a:endParaRPr lang="fr-FR" sz="2500" i="1" dirty="0">
              <a:solidFill>
                <a:schemeClr val="tx1"/>
              </a:solidFill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76" grpId="0" animBg="1"/>
      <p:bldP spid="77" grpId="0" animBg="1"/>
      <p:bldP spid="78" grpId="0" animBg="1"/>
      <p:bldP spid="79" grpId="0" animBg="1"/>
      <p:bldP spid="80" grpId="0" animBg="1"/>
      <p:bldP spid="80" grpId="1" animBg="1"/>
      <p:bldP spid="81" grpId="0" animBg="1"/>
      <p:bldP spid="8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EF477-CD3B-101E-7C90-AC2147DC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7F1B2ECD-8CBD-538C-A861-53F220669FC5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C6AB07-2E80-4A76-B3B1-C02A695C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7C7D9D8-007B-F1ED-D232-5942C2B35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8BB9A57-431F-FC18-A934-3B268248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298EE30-0B37-681D-06F3-4F069E82B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42BB43B-BE67-ED9D-7198-1572CE68D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F3B8D5-F402-453B-0867-ED0676964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F91A348-8133-7A2E-7C00-42199193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1C45E2-6CA4-A93A-0F53-AACCB333D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2089BD-ED2F-FA3A-3F45-9C21A3E953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38AD9B-4DEE-99EA-FE09-5E6315A42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2AB56A-017F-38E2-3795-6B773E5F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C1D496-E529-8212-2C82-51EA7D77B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32F82E1-4966-B338-539A-5EC9CDF8B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1840DE-30CE-CEE5-08D6-444FF39DD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8238A4-825F-536A-29CD-48495E12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629E93A-D052-6197-DE00-79D7335C9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876F1C5-C026-76C8-7684-F1F24B92E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41ABD3F-0366-9373-55C4-CB4EA5305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DDF037A-6902-31CA-63E1-DC5BDE970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E1D4BBA-11D5-8A19-FEBC-F871B2F16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351EC55-E82F-2BE5-1BDF-0ACD85650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5DAF0C0-2CC8-62F4-D2B6-0DCFE80825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5E01D08-BDD0-28B6-5796-0315DB06F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1371A7C-B5C5-E222-D86C-33A627D1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BF2B115-52D7-46FF-093E-F6030C8D3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D6FDC48-8602-32A3-46C1-9CF3D76B5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0868016-4800-2D5B-3079-BBDE64C35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593B2808-66EF-2A8A-1AD6-F492DD0C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25DD897-EBE7-85CE-8BA5-C9F61ED4E1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B4E5BF7-B0D9-2D95-BA18-411982F9F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65081C1-7FF8-AB6C-EA68-B4A9946F2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8409B2A-2F35-48D8-6CDA-78A037053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7BFB37B8-C617-C1A7-D706-457031F18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928D7EFD-011A-CD5A-2BB8-D23FE9249616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2060CB-B6CE-4B21-A46F-1C5429F6013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Réflexion Personnelle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61C64C-5B6F-7703-377F-FDAB6B9F5578}"/>
              </a:ext>
            </a:extLst>
          </p:cNvPr>
          <p:cNvSpPr txBox="1"/>
          <p:nvPr/>
        </p:nvSpPr>
        <p:spPr>
          <a:xfrm>
            <a:off x="2306859" y="3204495"/>
            <a:ext cx="744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latin typeface="Constantia" panose="02030602050306030303" pitchFamily="18" charset="0"/>
              </a:rPr>
              <a:t>Substances Chimiques dans la cosmétique = MAUVAIS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736F0E-8DB5-3085-5D2F-85576AC74AEF}"/>
              </a:ext>
            </a:extLst>
          </p:cNvPr>
          <p:cNvSpPr txBox="1"/>
          <p:nvPr/>
        </p:nvSpPr>
        <p:spPr>
          <a:xfrm>
            <a:off x="2624352" y="4081178"/>
            <a:ext cx="4511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Constantia" panose="02030602050306030303" pitchFamily="18" charset="0"/>
              </a:rPr>
              <a:t>Greenwashing Omniprésent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EDA9A13-9687-41F0-1AD2-8FC4538897A8}"/>
              </a:ext>
            </a:extLst>
          </p:cNvPr>
          <p:cNvSpPr txBox="1"/>
          <p:nvPr/>
        </p:nvSpPr>
        <p:spPr>
          <a:xfrm>
            <a:off x="6200759" y="4809856"/>
            <a:ext cx="379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Constantia" panose="02030602050306030303" pitchFamily="18" charset="0"/>
              </a:rPr>
              <a:t>Liste INCI trop générale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B9BC65-CE25-500B-574E-330D75F49C6B}"/>
              </a:ext>
            </a:extLst>
          </p:cNvPr>
          <p:cNvSpPr txBox="1"/>
          <p:nvPr/>
        </p:nvSpPr>
        <p:spPr>
          <a:xfrm>
            <a:off x="645217" y="1664124"/>
            <a:ext cx="62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Constantia" panose="02030602050306030303" pitchFamily="18" charset="0"/>
              </a:rPr>
              <a:t>L’EU plus stricte mais devrait l’être plus.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CBE9F16-281D-4CCD-411D-6E21516DF064}"/>
              </a:ext>
            </a:extLst>
          </p:cNvPr>
          <p:cNvSpPr txBox="1"/>
          <p:nvPr/>
        </p:nvSpPr>
        <p:spPr>
          <a:xfrm>
            <a:off x="7081326" y="2330225"/>
            <a:ext cx="376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Meilleure transparence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A304E70-F088-7B16-3F4E-D76FEC24093D}"/>
              </a:ext>
            </a:extLst>
          </p:cNvPr>
          <p:cNvSpPr txBox="1"/>
          <p:nvPr/>
        </p:nvSpPr>
        <p:spPr>
          <a:xfrm>
            <a:off x="3054574" y="5537456"/>
            <a:ext cx="4361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De plus en plus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2224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CBDDA-5588-1E5E-381E-CD1D547E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FCDDADC1-57D6-DEFB-9478-62AE5CEDB895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06B044-7D99-7419-801C-B6ADAF3C4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94"/>
            <a:ext cx="2961409" cy="3429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D13DDF2-C4BB-B17D-859F-F2217968F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238019-67BD-90A0-D57A-9D4E363E2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DE907E6-5186-F0B8-15F9-ACFEC453B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8CB1DC-7C93-2B7F-586F-48BF30CD6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9B33206-86F4-B67B-43A8-1F01FC5BC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1F572C1-D9D4-60EE-CC2A-EDD5CC069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C094F2B-060C-228E-F22F-41929DFF1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7B0B8E6-BD76-D064-FB7D-3E28B4E177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793BB01-C449-2796-0BC0-AB178C95F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" y="1582294"/>
            <a:ext cx="2044700" cy="1841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DEAF2D-7E13-E129-9B63-E70A2ADF6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7" y="1582294"/>
            <a:ext cx="2044700" cy="1841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237BFC-32F2-D795-8219-A056E1D2B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-8650" y="-5206"/>
            <a:ext cx="2044700" cy="1841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961554-9022-E398-AA97-259E8135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622414" y="-5206"/>
            <a:ext cx="2044700" cy="184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AB45B4-36CF-43C8-CF7B-5A7450BF4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961409" y="5016500"/>
            <a:ext cx="20447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595B16-8102-7D96-072D-E8A4F0FAF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528705" y="5016500"/>
            <a:ext cx="2044700" cy="1841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0708292-043D-8A66-69AD-AE1FE4B7E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315653" y="5016500"/>
            <a:ext cx="2044700" cy="1841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B0A3C53-D2D5-A66A-51A2-64A6243ED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882949" y="5016500"/>
            <a:ext cx="2044700" cy="1841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FA6AB03-74D0-E715-E8CA-CBEE2208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832533" y="3299397"/>
            <a:ext cx="2044700" cy="1841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931B61-CE79-1971-54F0-EE364CAE6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399829" y="3299397"/>
            <a:ext cx="2044700" cy="1841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F750F4E-F505-C820-629E-840AADE01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186777" y="3299397"/>
            <a:ext cx="2044700" cy="18415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C9DB89F-62B9-899C-78B4-82AB50E19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754073" y="3299397"/>
            <a:ext cx="2044700" cy="1841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F39C5B4-0D4C-5B02-2E74-9E867FCE9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1" y="2060799"/>
            <a:ext cx="2044700" cy="1841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1F2A944-DD07-2E0C-676C-12876EFE7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7" y="2060799"/>
            <a:ext cx="2044700" cy="184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CD60BE1-A824-6E2E-1D6D-7F3864F28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5" y="2060799"/>
            <a:ext cx="2044700" cy="1841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595E2AF-2EC7-D577-DD0F-7EBC480F9C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1" y="2060799"/>
            <a:ext cx="2044700" cy="18415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F0E7DD7-31F2-4902-ACE7-D9F6FCE6D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12880" y="847568"/>
            <a:ext cx="2044700" cy="1841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36F8293-70F8-8230-62CE-C1FB2ABA5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180176" y="847568"/>
            <a:ext cx="2044700" cy="18415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5FF745F0-E5CF-461E-E971-7304010F3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5967124" y="847568"/>
            <a:ext cx="2044700" cy="18415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1C031F1-2777-35C0-7BC5-8845920A0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34420" y="847568"/>
            <a:ext cx="2044700" cy="1841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1321A1B-2CA9-A191-8958-5204A5AD0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2676648" y="-5206"/>
            <a:ext cx="2044700" cy="18415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AB6FDA3C-5473-832D-04C7-8D49F3906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4243944" y="-5206"/>
            <a:ext cx="2044700" cy="18415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8196982-0DDC-09FB-4DFB-ABD9C733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6030892" y="-5206"/>
            <a:ext cx="2044700" cy="18415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831F8E9-AE20-DA01-8AE2-644D263ED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7598188" y="-5206"/>
            <a:ext cx="2044700" cy="1841500"/>
          </a:xfrm>
          <a:prstGeom prst="rect">
            <a:avLst/>
          </a:prstGeom>
        </p:spPr>
      </p:pic>
      <p:sp>
        <p:nvSpPr>
          <p:cNvPr id="10" name="Entrée manuelle 9">
            <a:extLst>
              <a:ext uri="{FF2B5EF4-FFF2-40B4-BE49-F238E27FC236}">
                <a16:creationId xmlns:a16="http://schemas.microsoft.com/office/drawing/2014/main" id="{828D70D4-03DC-8B93-4324-1E126D2E7BAB}"/>
              </a:ext>
            </a:extLst>
          </p:cNvPr>
          <p:cNvSpPr/>
          <p:nvPr/>
        </p:nvSpPr>
        <p:spPr>
          <a:xfrm>
            <a:off x="9956798" y="6444588"/>
            <a:ext cx="2235201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Approche &amp; Méthodologie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5453F8-79FE-A746-431D-B574A60460E3}"/>
              </a:ext>
            </a:extLst>
          </p:cNvPr>
          <p:cNvSpPr txBox="1"/>
          <p:nvPr/>
        </p:nvSpPr>
        <p:spPr>
          <a:xfrm>
            <a:off x="2355847" y="3688206"/>
            <a:ext cx="735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Constantia" panose="02030602050306030303" pitchFamily="18" charset="0"/>
              </a:rPr>
              <a:t>Un data Analyst se doit se rester objectif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30B6A4-4D37-06D0-B29D-0562ED0303BF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Réflexion Personnelle</a:t>
            </a:r>
          </a:p>
        </p:txBody>
      </p:sp>
    </p:spTree>
    <p:extLst>
      <p:ext uri="{BB962C8B-B14F-4D97-AF65-F5344CB8AC3E}">
        <p14:creationId xmlns:p14="http://schemas.microsoft.com/office/powerpoint/2010/main" val="3604094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9FE4-CD75-0DB6-34C5-24BAA04C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ntrée manuelle 4">
            <a:extLst>
              <a:ext uri="{FF2B5EF4-FFF2-40B4-BE49-F238E27FC236}">
                <a16:creationId xmlns:a16="http://schemas.microsoft.com/office/drawing/2014/main" id="{CF6D2D08-2A8B-5B75-3717-98C183E5729D}"/>
              </a:ext>
            </a:extLst>
          </p:cNvPr>
          <p:cNvSpPr/>
          <p:nvPr/>
        </p:nvSpPr>
        <p:spPr>
          <a:xfrm>
            <a:off x="9956800" y="6444588"/>
            <a:ext cx="22352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des Résultats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8C9CFE-6632-EC2D-FDBA-FD62369F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91" y="0"/>
            <a:ext cx="5922818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6C4244-AC09-8AE1-ADBA-D1359E3B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0"/>
            <a:ext cx="2044700" cy="1841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7CDAA4-7BB1-357D-82BF-9F2693F3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0"/>
            <a:ext cx="2044700" cy="1841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1D1B7-9CEA-F479-2449-30A7F18F7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1841500"/>
            <a:ext cx="2044700" cy="18415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0EB0FAB-239D-835A-0FD9-9FDA7C55B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1841500"/>
            <a:ext cx="2044700" cy="18415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96F2FCC-BB8C-6B02-DA8A-F1CBFBD12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3552877"/>
            <a:ext cx="2044700" cy="1841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D78BA0B-17A7-12A6-97FB-5E7802179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3552877"/>
            <a:ext cx="2044700" cy="1841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732453-784F-B4A3-79F9-CF295117C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0" y="5016500"/>
            <a:ext cx="2044700" cy="18415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50F3E9-9869-25DC-33DA-F7E32297F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567296" y="5016500"/>
            <a:ext cx="2044700" cy="1841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ED871E1-B9F6-D509-0C36-C5E7482AF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0"/>
            <a:ext cx="2044700" cy="1841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E0E29EE-C738-BE67-9C80-33481B94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0"/>
            <a:ext cx="2044700" cy="184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4F7D22C-8E88-7B1A-200B-79CE9B712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1841500"/>
            <a:ext cx="2044700" cy="1841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670D5D4-3629-3826-5007-F5E951C69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1841500"/>
            <a:ext cx="2044700" cy="184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0B12B3C-431B-34C3-F37D-0F839705B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3646078"/>
            <a:ext cx="2044700" cy="18415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7806DC4-37BB-250D-5220-9CD51374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3646078"/>
            <a:ext cx="2044700" cy="1841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005B7DC-F0EC-71CE-C913-6C5F42DD0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8580004" y="5016500"/>
            <a:ext cx="2044700" cy="1841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A4C69B5-41A3-8866-828F-1AC072FE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65440" b="73148"/>
          <a:stretch/>
        </p:blipFill>
        <p:spPr>
          <a:xfrm>
            <a:off x="10147300" y="5016500"/>
            <a:ext cx="2044700" cy="18415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BA6F3DC-0164-7903-1A3B-94B494BA6B61}"/>
              </a:ext>
            </a:extLst>
          </p:cNvPr>
          <p:cNvSpPr/>
          <p:nvPr/>
        </p:nvSpPr>
        <p:spPr>
          <a:xfrm>
            <a:off x="0" y="2595867"/>
            <a:ext cx="12192000" cy="1076247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solidFill>
                  <a:srgbClr val="FEFFF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05611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AF8600-ABB7-A830-F0AE-55A4A6CA2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6C430030-A7C9-1CBF-C589-3634FC39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2828229"/>
            <a:ext cx="3290721" cy="4029771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9A9A8BDB-0B07-2553-AEF5-5B98A52F2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00259" cy="6858000"/>
          </a:xfrm>
          <a:prstGeom prst="rect">
            <a:avLst/>
          </a:prstGeom>
        </p:spPr>
      </p:pic>
      <p:pic>
        <p:nvPicPr>
          <p:cNvPr id="9" name="Image 8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28AE0DB1-6CDE-7FA4-4F65-3C4E54C2D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0" y="0"/>
            <a:ext cx="5600259" cy="6858000"/>
          </a:xfrm>
          <a:prstGeom prst="rect">
            <a:avLst/>
          </a:prstGeom>
        </p:spPr>
      </p:pic>
      <p:pic>
        <p:nvPicPr>
          <p:cNvPr id="4" name="Image 3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1C712F95-3205-71C2-464F-46A84D79C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96" y="0"/>
            <a:ext cx="5600259" cy="6858000"/>
          </a:xfrm>
          <a:prstGeom prst="rect">
            <a:avLst/>
          </a:prstGeom>
        </p:spPr>
      </p:pic>
      <p:pic>
        <p:nvPicPr>
          <p:cNvPr id="6" name="Image 5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07B57D0F-8188-9B7D-29ED-D49E395A9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4" y="0"/>
            <a:ext cx="5600259" cy="28282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7587D88-E513-193D-CC4F-717A3D205EFC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pic>
        <p:nvPicPr>
          <p:cNvPr id="10" name="Image 9" descr="Une image contenant capture d’écran, Logiciel multimédia, Logiciel de graphisme, logiciel&#10;&#10;Description générée automatiquement">
            <a:extLst>
              <a:ext uri="{FF2B5EF4-FFF2-40B4-BE49-F238E27FC236}">
                <a16:creationId xmlns:a16="http://schemas.microsoft.com/office/drawing/2014/main" id="{58B56A22-1F75-4789-42A8-58B768D56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59" y="2828224"/>
            <a:ext cx="8735822" cy="2944659"/>
          </a:xfrm>
          <a:prstGeom prst="rect">
            <a:avLst/>
          </a:prstGeom>
          <a:solidFill>
            <a:srgbClr val="FFFFFF">
              <a:alpha val="60818"/>
            </a:srgbClr>
          </a:solidFill>
          <a:ln w="31750">
            <a:solidFill>
              <a:srgbClr val="EDEADB"/>
            </a:solidFill>
          </a:ln>
        </p:spPr>
      </p:pic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5F027596-2B6A-AEC0-80F8-3C2F371A60E6}"/>
              </a:ext>
            </a:extLst>
          </p:cNvPr>
          <p:cNvSpPr/>
          <p:nvPr/>
        </p:nvSpPr>
        <p:spPr>
          <a:xfrm>
            <a:off x="1682750" y="2107372"/>
            <a:ext cx="8797925" cy="633652"/>
          </a:xfrm>
          <a:prstGeom prst="round2SameRect">
            <a:avLst/>
          </a:prstGeom>
          <a:solidFill>
            <a:srgbClr val="FFFFFF">
              <a:alpha val="61456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300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Top 4 des drapeaux Spéciaux dans l’inventaire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EFDBE1-0964-7BC7-687D-B3427CB746D6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83CB1D42-D550-114A-372F-4AC37DE9D56A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3116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52317-FE2B-9B86-4DCF-DCEE22DE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F8920ABA-FF61-EE10-A86F-4EFB48D7B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2828229"/>
            <a:ext cx="3290721" cy="4029771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0E9F663E-1D28-7A2E-39F7-866079EFF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00259" cy="6858000"/>
          </a:xfrm>
          <a:prstGeom prst="rect">
            <a:avLst/>
          </a:prstGeom>
        </p:spPr>
      </p:pic>
      <p:pic>
        <p:nvPicPr>
          <p:cNvPr id="9" name="Image 8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41A931B0-ABB5-ADC1-2E8F-356B9619A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0" y="0"/>
            <a:ext cx="5600259" cy="6858000"/>
          </a:xfrm>
          <a:prstGeom prst="rect">
            <a:avLst/>
          </a:prstGeom>
        </p:spPr>
      </p:pic>
      <p:pic>
        <p:nvPicPr>
          <p:cNvPr id="4" name="Image 3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7A1D7ACE-E142-623C-808C-69841C2C3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96" y="0"/>
            <a:ext cx="5600259" cy="6858000"/>
          </a:xfrm>
          <a:prstGeom prst="rect">
            <a:avLst/>
          </a:prstGeom>
        </p:spPr>
      </p:pic>
      <p:pic>
        <p:nvPicPr>
          <p:cNvPr id="6" name="Image 5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26465A89-142D-A215-B03B-5ABECBD48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4" y="0"/>
            <a:ext cx="5600259" cy="28282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CE7BEF7-8E7E-8DBB-6B76-2D20AFE9D268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97C17C-7105-7CA1-7960-257B4CB39783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16A41A7C-D819-1555-9B26-9F52C97EE717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45AF4E-F8C9-7991-A719-2D7B1FD94C1B}"/>
              </a:ext>
            </a:extLst>
          </p:cNvPr>
          <p:cNvSpPr txBox="1"/>
          <p:nvPr/>
        </p:nvSpPr>
        <p:spPr>
          <a:xfrm>
            <a:off x="1034606" y="1551294"/>
            <a:ext cx="362011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00BACD"/>
                  </a:solidFill>
                </a:ln>
                <a:solidFill>
                  <a:srgbClr val="EDEADB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1C16F8-37FC-B2AA-2FB0-4C8271F818C2}"/>
              </a:ext>
            </a:extLst>
          </p:cNvPr>
          <p:cNvSpPr txBox="1"/>
          <p:nvPr/>
        </p:nvSpPr>
        <p:spPr>
          <a:xfrm>
            <a:off x="4150281" y="1551294"/>
            <a:ext cx="362011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7D7EC3"/>
                  </a:solidFill>
                </a:ln>
                <a:solidFill>
                  <a:srgbClr val="EDEADB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ACDA4E5-3AAD-D48E-864C-0CEE3933BBB2}"/>
              </a:ext>
            </a:extLst>
          </p:cNvPr>
          <p:cNvSpPr txBox="1"/>
          <p:nvPr/>
        </p:nvSpPr>
        <p:spPr>
          <a:xfrm>
            <a:off x="7140302" y="1551294"/>
            <a:ext cx="362011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dirty="0">
                <a:ln>
                  <a:solidFill>
                    <a:srgbClr val="B9424F"/>
                  </a:solidFill>
                </a:ln>
                <a:solidFill>
                  <a:srgbClr val="EDEADB"/>
                </a:solidFill>
              </a:rPr>
              <a:t>?</a:t>
            </a:r>
          </a:p>
          <a:p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DFD6B-BCC7-E74A-28C7-5D2AA7728A13}"/>
              </a:ext>
            </a:extLst>
          </p:cNvPr>
          <p:cNvSpPr/>
          <p:nvPr/>
        </p:nvSpPr>
        <p:spPr>
          <a:xfrm>
            <a:off x="1957050" y="5512526"/>
            <a:ext cx="8277899" cy="590758"/>
          </a:xfrm>
          <a:prstGeom prst="rect">
            <a:avLst/>
          </a:prstGeom>
          <a:solidFill>
            <a:srgbClr val="FEFFF0">
              <a:alpha val="898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rgbClr val="23222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Substances Préoccupantes</a:t>
            </a:r>
          </a:p>
        </p:txBody>
      </p:sp>
      <p:sp>
        <p:nvSpPr>
          <p:cNvPr id="11" name="Entrée manuelle 10">
            <a:extLst>
              <a:ext uri="{FF2B5EF4-FFF2-40B4-BE49-F238E27FC236}">
                <a16:creationId xmlns:a16="http://schemas.microsoft.com/office/drawing/2014/main" id="{87FE0E24-6FB9-38FD-F62E-449F738F4283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36277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B5F87-2528-7599-8557-F84820B8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5779F5C5-52FB-744E-F1EC-1D01DAE3A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2828229"/>
            <a:ext cx="3290721" cy="4029771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D20405AE-B8CF-46C0-091C-EFB285112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00259" cy="6858000"/>
          </a:xfrm>
          <a:prstGeom prst="rect">
            <a:avLst/>
          </a:prstGeom>
        </p:spPr>
      </p:pic>
      <p:pic>
        <p:nvPicPr>
          <p:cNvPr id="9" name="Image 8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38380969-9285-2557-5FA4-C82F15A32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0" y="0"/>
            <a:ext cx="5600259" cy="6858000"/>
          </a:xfrm>
          <a:prstGeom prst="rect">
            <a:avLst/>
          </a:prstGeom>
        </p:spPr>
      </p:pic>
      <p:pic>
        <p:nvPicPr>
          <p:cNvPr id="4" name="Image 3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64999221-E536-2940-3B83-D6FABB8EF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96" y="0"/>
            <a:ext cx="5600259" cy="6858000"/>
          </a:xfrm>
          <a:prstGeom prst="rect">
            <a:avLst/>
          </a:prstGeom>
        </p:spPr>
      </p:pic>
      <p:pic>
        <p:nvPicPr>
          <p:cNvPr id="6" name="Image 5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26415891-AAA1-1D09-EA95-AA0698D1C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4" y="0"/>
            <a:ext cx="5600259" cy="28282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BC245A-AF2E-FE03-B1F0-D46070EE5A14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1A575D-DCCE-D547-B007-0135F541E50B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2BBCD234-50FC-47F1-761C-1A12F6932626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0" name="Signalisation droite 9">
            <a:extLst>
              <a:ext uri="{FF2B5EF4-FFF2-40B4-BE49-F238E27FC236}">
                <a16:creationId xmlns:a16="http://schemas.microsoft.com/office/drawing/2014/main" id="{98E8C1CB-A91E-3AA4-620E-B8C4875F361C}"/>
              </a:ext>
            </a:extLst>
          </p:cNvPr>
          <p:cNvSpPr/>
          <p:nvPr/>
        </p:nvSpPr>
        <p:spPr>
          <a:xfrm flipH="1">
            <a:off x="1188415" y="2056905"/>
            <a:ext cx="6547976" cy="44771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Risques Génétiques et Cancers</a:t>
            </a:r>
          </a:p>
        </p:txBody>
      </p:sp>
      <p:sp>
        <p:nvSpPr>
          <p:cNvPr id="11" name="Signalisation droite 10">
            <a:extLst>
              <a:ext uri="{FF2B5EF4-FFF2-40B4-BE49-F238E27FC236}">
                <a16:creationId xmlns:a16="http://schemas.microsoft.com/office/drawing/2014/main" id="{711265FE-AB94-DF36-045F-002D4677AC60}"/>
              </a:ext>
            </a:extLst>
          </p:cNvPr>
          <p:cNvSpPr/>
          <p:nvPr/>
        </p:nvSpPr>
        <p:spPr>
          <a:xfrm flipH="1">
            <a:off x="1767257" y="2769014"/>
            <a:ext cx="6547976" cy="44771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Risques Toxiques Cutanés et Respiratoires</a:t>
            </a:r>
          </a:p>
        </p:txBody>
      </p:sp>
      <p:sp>
        <p:nvSpPr>
          <p:cNvPr id="15" name="Signalisation droite 14">
            <a:extLst>
              <a:ext uri="{FF2B5EF4-FFF2-40B4-BE49-F238E27FC236}">
                <a16:creationId xmlns:a16="http://schemas.microsoft.com/office/drawing/2014/main" id="{602D7339-E90C-9DCA-650C-597B948792EB}"/>
              </a:ext>
            </a:extLst>
          </p:cNvPr>
          <p:cNvSpPr/>
          <p:nvPr/>
        </p:nvSpPr>
        <p:spPr>
          <a:xfrm flipH="1">
            <a:off x="2492885" y="3520584"/>
            <a:ext cx="6547976" cy="44771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Perturbateurs Endocriniens / Toxiques pour la Reproduction</a:t>
            </a:r>
          </a:p>
        </p:txBody>
      </p:sp>
      <p:sp>
        <p:nvSpPr>
          <p:cNvPr id="17" name="Signalisation droite 16">
            <a:extLst>
              <a:ext uri="{FF2B5EF4-FFF2-40B4-BE49-F238E27FC236}">
                <a16:creationId xmlns:a16="http://schemas.microsoft.com/office/drawing/2014/main" id="{E7899140-805C-9E3A-FD0F-100CDF12D211}"/>
              </a:ext>
            </a:extLst>
          </p:cNvPr>
          <p:cNvSpPr/>
          <p:nvPr/>
        </p:nvSpPr>
        <p:spPr>
          <a:xfrm flipH="1">
            <a:off x="3171908" y="4231816"/>
            <a:ext cx="6547976" cy="44771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Risques Systémiques et Organiques</a:t>
            </a:r>
          </a:p>
        </p:txBody>
      </p:sp>
      <p:sp>
        <p:nvSpPr>
          <p:cNvPr id="18" name="Signalisation droite 17">
            <a:extLst>
              <a:ext uri="{FF2B5EF4-FFF2-40B4-BE49-F238E27FC236}">
                <a16:creationId xmlns:a16="http://schemas.microsoft.com/office/drawing/2014/main" id="{1094AC85-738C-E5CC-2FE4-C7E1D477F3AB}"/>
              </a:ext>
            </a:extLst>
          </p:cNvPr>
          <p:cNvSpPr/>
          <p:nvPr/>
        </p:nvSpPr>
        <p:spPr>
          <a:xfrm flipH="1">
            <a:off x="3793454" y="4949545"/>
            <a:ext cx="6547976" cy="44771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DF6E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Danger pour l’Environnement et les Organismes vivants</a:t>
            </a:r>
          </a:p>
        </p:txBody>
      </p:sp>
      <p:sp>
        <p:nvSpPr>
          <p:cNvPr id="12" name="Entrée manuelle 11">
            <a:extLst>
              <a:ext uri="{FF2B5EF4-FFF2-40B4-BE49-F238E27FC236}">
                <a16:creationId xmlns:a16="http://schemas.microsoft.com/office/drawing/2014/main" id="{F9468C26-8C19-F755-89B6-61AFB04347F9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251331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B202-8CB7-EAEF-5A66-FBEBFAB3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outeille, personne, doigt, pouce&#10;&#10;Description générée automatiquement">
            <a:extLst>
              <a:ext uri="{FF2B5EF4-FFF2-40B4-BE49-F238E27FC236}">
                <a16:creationId xmlns:a16="http://schemas.microsoft.com/office/drawing/2014/main" id="{1105093A-ECBF-36FE-CE65-AAF07338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2828229"/>
            <a:ext cx="3290721" cy="4029771"/>
          </a:xfrm>
          <a:prstGeom prst="rect">
            <a:avLst/>
          </a:prstGeom>
        </p:spPr>
      </p:pic>
      <p:pic>
        <p:nvPicPr>
          <p:cNvPr id="8" name="Image 7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15A49123-1B6C-2DFA-331D-17121BE67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00259" cy="6858000"/>
          </a:xfrm>
          <a:prstGeom prst="rect">
            <a:avLst/>
          </a:prstGeom>
        </p:spPr>
      </p:pic>
      <p:pic>
        <p:nvPicPr>
          <p:cNvPr id="9" name="Image 8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B770D9FF-56C6-00EA-049C-3B5897892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0" y="0"/>
            <a:ext cx="5600259" cy="6858000"/>
          </a:xfrm>
          <a:prstGeom prst="rect">
            <a:avLst/>
          </a:prstGeom>
        </p:spPr>
      </p:pic>
      <p:pic>
        <p:nvPicPr>
          <p:cNvPr id="4" name="Image 3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1688EBB2-807D-DF74-4BAA-869D70D69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96" y="0"/>
            <a:ext cx="5600259" cy="6858000"/>
          </a:xfrm>
          <a:prstGeom prst="rect">
            <a:avLst/>
          </a:prstGeom>
        </p:spPr>
      </p:pic>
      <p:pic>
        <p:nvPicPr>
          <p:cNvPr id="6" name="Image 5" descr="Une image contenant vert, jaune&#10;&#10;Description générée automatiquement">
            <a:extLst>
              <a:ext uri="{FF2B5EF4-FFF2-40B4-BE49-F238E27FC236}">
                <a16:creationId xmlns:a16="http://schemas.microsoft.com/office/drawing/2014/main" id="{7B9B2E96-9020-4D5F-CF1F-34078370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4" y="0"/>
            <a:ext cx="5600259" cy="28282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64082A-67E2-1C58-EED4-5B15D3F19522}"/>
              </a:ext>
            </a:extLst>
          </p:cNvPr>
          <p:cNvSpPr txBox="1"/>
          <p:nvPr/>
        </p:nvSpPr>
        <p:spPr>
          <a:xfrm>
            <a:off x="1957050" y="322628"/>
            <a:ext cx="8277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rgbClr val="272727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 cosmétique et les substances Chimique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A27E92-3C27-8082-9CCF-E1E6F3F3A720}"/>
              </a:ext>
            </a:extLst>
          </p:cNvPr>
          <p:cNvSpPr/>
          <p:nvPr/>
        </p:nvSpPr>
        <p:spPr>
          <a:xfrm>
            <a:off x="4021014" y="1030514"/>
            <a:ext cx="4149970" cy="7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i="1" dirty="0">
                <a:solidFill>
                  <a:srgbClr val="272727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Inventaire TSCA, marché Américain</a:t>
            </a:r>
          </a:p>
          <a:p>
            <a:pPr algn="ctr"/>
            <a:endParaRPr lang="fr-FR" sz="2500" dirty="0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7F1AFD9B-A3E7-B913-A047-18B064CA0027}"/>
              </a:ext>
            </a:extLst>
          </p:cNvPr>
          <p:cNvSpPr/>
          <p:nvPr/>
        </p:nvSpPr>
        <p:spPr>
          <a:xfrm>
            <a:off x="63500" y="76357"/>
            <a:ext cx="482600" cy="457200"/>
          </a:xfrm>
          <a:prstGeom prst="cloud">
            <a:avLst/>
          </a:prstGeom>
          <a:solidFill>
            <a:srgbClr val="E3CEEE"/>
          </a:solidFill>
          <a:ln>
            <a:solidFill>
              <a:srgbClr val="7E65A9">
                <a:alpha val="4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838C982-AD3A-A932-E5C9-A3533F42B650}"/>
              </a:ext>
            </a:extLst>
          </p:cNvPr>
          <p:cNvSpPr/>
          <p:nvPr/>
        </p:nvSpPr>
        <p:spPr>
          <a:xfrm>
            <a:off x="1520965" y="3866148"/>
            <a:ext cx="2374190" cy="2114782"/>
          </a:xfrm>
          <a:custGeom>
            <a:avLst/>
            <a:gdLst>
              <a:gd name="connsiteX0" fmla="*/ 0 w 2374190"/>
              <a:gd name="connsiteY0" fmla="*/ 352471 h 2114782"/>
              <a:gd name="connsiteX1" fmla="*/ 352471 w 2374190"/>
              <a:gd name="connsiteY1" fmla="*/ 0 h 2114782"/>
              <a:gd name="connsiteX2" fmla="*/ 875502 w 2374190"/>
              <a:gd name="connsiteY2" fmla="*/ 0 h 2114782"/>
              <a:gd name="connsiteX3" fmla="*/ 1431918 w 2374190"/>
              <a:gd name="connsiteY3" fmla="*/ 0 h 2114782"/>
              <a:gd name="connsiteX4" fmla="*/ 2021719 w 2374190"/>
              <a:gd name="connsiteY4" fmla="*/ 0 h 2114782"/>
              <a:gd name="connsiteX5" fmla="*/ 2374190 w 2374190"/>
              <a:gd name="connsiteY5" fmla="*/ 352471 h 2114782"/>
              <a:gd name="connsiteX6" fmla="*/ 2374190 w 2374190"/>
              <a:gd name="connsiteY6" fmla="*/ 822418 h 2114782"/>
              <a:gd name="connsiteX7" fmla="*/ 2374190 w 2374190"/>
              <a:gd name="connsiteY7" fmla="*/ 1292364 h 2114782"/>
              <a:gd name="connsiteX8" fmla="*/ 2374190 w 2374190"/>
              <a:gd name="connsiteY8" fmla="*/ 1762311 h 2114782"/>
              <a:gd name="connsiteX9" fmla="*/ 2021719 w 2374190"/>
              <a:gd name="connsiteY9" fmla="*/ 2114782 h 2114782"/>
              <a:gd name="connsiteX10" fmla="*/ 1481995 w 2374190"/>
              <a:gd name="connsiteY10" fmla="*/ 2114782 h 2114782"/>
              <a:gd name="connsiteX11" fmla="*/ 975657 w 2374190"/>
              <a:gd name="connsiteY11" fmla="*/ 2114782 h 2114782"/>
              <a:gd name="connsiteX12" fmla="*/ 352471 w 2374190"/>
              <a:gd name="connsiteY12" fmla="*/ 2114782 h 2114782"/>
              <a:gd name="connsiteX13" fmla="*/ 0 w 2374190"/>
              <a:gd name="connsiteY13" fmla="*/ 1762311 h 2114782"/>
              <a:gd name="connsiteX14" fmla="*/ 0 w 2374190"/>
              <a:gd name="connsiteY14" fmla="*/ 1292364 h 2114782"/>
              <a:gd name="connsiteX15" fmla="*/ 0 w 2374190"/>
              <a:gd name="connsiteY15" fmla="*/ 808319 h 2114782"/>
              <a:gd name="connsiteX16" fmla="*/ 0 w 2374190"/>
              <a:gd name="connsiteY16" fmla="*/ 352471 h 211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4190" h="2114782" fill="none" extrusionOk="0">
                <a:moveTo>
                  <a:pt x="0" y="352471"/>
                </a:moveTo>
                <a:cubicBezTo>
                  <a:pt x="-8874" y="173674"/>
                  <a:pt x="168216" y="7735"/>
                  <a:pt x="352471" y="0"/>
                </a:cubicBezTo>
                <a:cubicBezTo>
                  <a:pt x="493600" y="17432"/>
                  <a:pt x="625379" y="-12363"/>
                  <a:pt x="875502" y="0"/>
                </a:cubicBezTo>
                <a:cubicBezTo>
                  <a:pt x="1125625" y="12363"/>
                  <a:pt x="1200278" y="20526"/>
                  <a:pt x="1431918" y="0"/>
                </a:cubicBezTo>
                <a:cubicBezTo>
                  <a:pt x="1663558" y="-20526"/>
                  <a:pt x="1826989" y="26994"/>
                  <a:pt x="2021719" y="0"/>
                </a:cubicBezTo>
                <a:cubicBezTo>
                  <a:pt x="2215135" y="-33650"/>
                  <a:pt x="2416936" y="166720"/>
                  <a:pt x="2374190" y="352471"/>
                </a:cubicBezTo>
                <a:cubicBezTo>
                  <a:pt x="2354947" y="585882"/>
                  <a:pt x="2393401" y="644982"/>
                  <a:pt x="2374190" y="822418"/>
                </a:cubicBezTo>
                <a:cubicBezTo>
                  <a:pt x="2354979" y="999854"/>
                  <a:pt x="2352090" y="1138290"/>
                  <a:pt x="2374190" y="1292364"/>
                </a:cubicBezTo>
                <a:cubicBezTo>
                  <a:pt x="2396290" y="1446438"/>
                  <a:pt x="2396203" y="1560294"/>
                  <a:pt x="2374190" y="1762311"/>
                </a:cubicBezTo>
                <a:cubicBezTo>
                  <a:pt x="2373500" y="1942647"/>
                  <a:pt x="2220545" y="2117404"/>
                  <a:pt x="2021719" y="2114782"/>
                </a:cubicBezTo>
                <a:cubicBezTo>
                  <a:pt x="1753165" y="2107520"/>
                  <a:pt x="1594284" y="2132226"/>
                  <a:pt x="1481995" y="2114782"/>
                </a:cubicBezTo>
                <a:cubicBezTo>
                  <a:pt x="1369706" y="2097338"/>
                  <a:pt x="1132739" y="2105824"/>
                  <a:pt x="975657" y="2114782"/>
                </a:cubicBezTo>
                <a:cubicBezTo>
                  <a:pt x="818575" y="2123740"/>
                  <a:pt x="645435" y="2103719"/>
                  <a:pt x="352471" y="2114782"/>
                </a:cubicBezTo>
                <a:cubicBezTo>
                  <a:pt x="164316" y="2120818"/>
                  <a:pt x="26994" y="1940835"/>
                  <a:pt x="0" y="1762311"/>
                </a:cubicBezTo>
                <a:cubicBezTo>
                  <a:pt x="-17276" y="1593277"/>
                  <a:pt x="-5293" y="1407783"/>
                  <a:pt x="0" y="1292364"/>
                </a:cubicBezTo>
                <a:cubicBezTo>
                  <a:pt x="5293" y="1176945"/>
                  <a:pt x="1496" y="1003803"/>
                  <a:pt x="0" y="808319"/>
                </a:cubicBezTo>
                <a:cubicBezTo>
                  <a:pt x="-1496" y="612835"/>
                  <a:pt x="14460" y="559862"/>
                  <a:pt x="0" y="352471"/>
                </a:cubicBezTo>
                <a:close/>
              </a:path>
              <a:path w="2374190" h="2114782" stroke="0" extrusionOk="0">
                <a:moveTo>
                  <a:pt x="0" y="352471"/>
                </a:moveTo>
                <a:cubicBezTo>
                  <a:pt x="-21903" y="144297"/>
                  <a:pt x="117488" y="15132"/>
                  <a:pt x="352471" y="0"/>
                </a:cubicBezTo>
                <a:cubicBezTo>
                  <a:pt x="628922" y="-15974"/>
                  <a:pt x="805451" y="-15590"/>
                  <a:pt x="942272" y="0"/>
                </a:cubicBezTo>
                <a:cubicBezTo>
                  <a:pt x="1079093" y="15590"/>
                  <a:pt x="1239945" y="20837"/>
                  <a:pt x="1481995" y="0"/>
                </a:cubicBezTo>
                <a:cubicBezTo>
                  <a:pt x="1724045" y="-20837"/>
                  <a:pt x="1755069" y="18497"/>
                  <a:pt x="2021719" y="0"/>
                </a:cubicBezTo>
                <a:cubicBezTo>
                  <a:pt x="2205769" y="-34188"/>
                  <a:pt x="2383368" y="123842"/>
                  <a:pt x="2374190" y="352471"/>
                </a:cubicBezTo>
                <a:cubicBezTo>
                  <a:pt x="2393717" y="534600"/>
                  <a:pt x="2379149" y="675323"/>
                  <a:pt x="2374190" y="794221"/>
                </a:cubicBezTo>
                <a:cubicBezTo>
                  <a:pt x="2369232" y="913119"/>
                  <a:pt x="2395583" y="1053521"/>
                  <a:pt x="2374190" y="1235971"/>
                </a:cubicBezTo>
                <a:cubicBezTo>
                  <a:pt x="2352798" y="1418421"/>
                  <a:pt x="2361390" y="1511112"/>
                  <a:pt x="2374190" y="1762311"/>
                </a:cubicBezTo>
                <a:cubicBezTo>
                  <a:pt x="2403532" y="1964030"/>
                  <a:pt x="2200059" y="2112142"/>
                  <a:pt x="2021719" y="2114782"/>
                </a:cubicBezTo>
                <a:cubicBezTo>
                  <a:pt x="1886254" y="2127379"/>
                  <a:pt x="1604058" y="2088639"/>
                  <a:pt x="1465303" y="2114782"/>
                </a:cubicBezTo>
                <a:cubicBezTo>
                  <a:pt x="1326548" y="2140925"/>
                  <a:pt x="1141054" y="2138122"/>
                  <a:pt x="925579" y="2114782"/>
                </a:cubicBezTo>
                <a:cubicBezTo>
                  <a:pt x="710104" y="2091442"/>
                  <a:pt x="598292" y="2123281"/>
                  <a:pt x="352471" y="2114782"/>
                </a:cubicBezTo>
                <a:cubicBezTo>
                  <a:pt x="174026" y="2094647"/>
                  <a:pt x="-25908" y="1946959"/>
                  <a:pt x="0" y="1762311"/>
                </a:cubicBezTo>
                <a:cubicBezTo>
                  <a:pt x="11189" y="1537509"/>
                  <a:pt x="16580" y="1474620"/>
                  <a:pt x="0" y="1292364"/>
                </a:cubicBezTo>
                <a:cubicBezTo>
                  <a:pt x="-16580" y="1110108"/>
                  <a:pt x="-2707" y="894244"/>
                  <a:pt x="0" y="794221"/>
                </a:cubicBezTo>
                <a:cubicBezTo>
                  <a:pt x="2707" y="694198"/>
                  <a:pt x="-3293" y="491578"/>
                  <a:pt x="0" y="352471"/>
                </a:cubicBezTo>
                <a:close/>
              </a:path>
            </a:pathLst>
          </a:custGeom>
          <a:solidFill>
            <a:srgbClr val="7C4E8C">
              <a:alpha val="88000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Systémiques et Organiques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265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2C70FA0-B28D-F86A-5BD3-B8203CE05A41}"/>
              </a:ext>
            </a:extLst>
          </p:cNvPr>
          <p:cNvSpPr/>
          <p:nvPr/>
        </p:nvSpPr>
        <p:spPr>
          <a:xfrm>
            <a:off x="8635080" y="2782123"/>
            <a:ext cx="2882879" cy="2114781"/>
          </a:xfrm>
          <a:custGeom>
            <a:avLst/>
            <a:gdLst>
              <a:gd name="connsiteX0" fmla="*/ 0 w 2882879"/>
              <a:gd name="connsiteY0" fmla="*/ 352471 h 2114781"/>
              <a:gd name="connsiteX1" fmla="*/ 352471 w 2882879"/>
              <a:gd name="connsiteY1" fmla="*/ 0 h 2114781"/>
              <a:gd name="connsiteX2" fmla="*/ 918735 w 2882879"/>
              <a:gd name="connsiteY2" fmla="*/ 0 h 2114781"/>
              <a:gd name="connsiteX3" fmla="*/ 1419660 w 2882879"/>
              <a:gd name="connsiteY3" fmla="*/ 0 h 2114781"/>
              <a:gd name="connsiteX4" fmla="*/ 1964144 w 2882879"/>
              <a:gd name="connsiteY4" fmla="*/ 0 h 2114781"/>
              <a:gd name="connsiteX5" fmla="*/ 2530408 w 2882879"/>
              <a:gd name="connsiteY5" fmla="*/ 0 h 2114781"/>
              <a:gd name="connsiteX6" fmla="*/ 2882879 w 2882879"/>
              <a:gd name="connsiteY6" fmla="*/ 352471 h 2114781"/>
              <a:gd name="connsiteX7" fmla="*/ 2882879 w 2882879"/>
              <a:gd name="connsiteY7" fmla="*/ 850614 h 2114781"/>
              <a:gd name="connsiteX8" fmla="*/ 2882879 w 2882879"/>
              <a:gd name="connsiteY8" fmla="*/ 1334659 h 2114781"/>
              <a:gd name="connsiteX9" fmla="*/ 2882879 w 2882879"/>
              <a:gd name="connsiteY9" fmla="*/ 1762310 h 2114781"/>
              <a:gd name="connsiteX10" fmla="*/ 2530408 w 2882879"/>
              <a:gd name="connsiteY10" fmla="*/ 2114781 h 2114781"/>
              <a:gd name="connsiteX11" fmla="*/ 1985924 w 2882879"/>
              <a:gd name="connsiteY11" fmla="*/ 2114781 h 2114781"/>
              <a:gd name="connsiteX12" fmla="*/ 1484998 w 2882879"/>
              <a:gd name="connsiteY12" fmla="*/ 2114781 h 2114781"/>
              <a:gd name="connsiteX13" fmla="*/ 1005852 w 2882879"/>
              <a:gd name="connsiteY13" fmla="*/ 2114781 h 2114781"/>
              <a:gd name="connsiteX14" fmla="*/ 352471 w 2882879"/>
              <a:gd name="connsiteY14" fmla="*/ 2114781 h 2114781"/>
              <a:gd name="connsiteX15" fmla="*/ 0 w 2882879"/>
              <a:gd name="connsiteY15" fmla="*/ 1762310 h 2114781"/>
              <a:gd name="connsiteX16" fmla="*/ 0 w 2882879"/>
              <a:gd name="connsiteY16" fmla="*/ 1278265 h 2114781"/>
              <a:gd name="connsiteX17" fmla="*/ 0 w 2882879"/>
              <a:gd name="connsiteY17" fmla="*/ 836516 h 2114781"/>
              <a:gd name="connsiteX18" fmla="*/ 0 w 2882879"/>
              <a:gd name="connsiteY18" fmla="*/ 352471 h 211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82879" h="2114781" fill="none" extrusionOk="0">
                <a:moveTo>
                  <a:pt x="0" y="352471"/>
                </a:moveTo>
                <a:cubicBezTo>
                  <a:pt x="-38100" y="159376"/>
                  <a:pt x="165474" y="-13821"/>
                  <a:pt x="352471" y="0"/>
                </a:cubicBezTo>
                <a:cubicBezTo>
                  <a:pt x="608970" y="-1933"/>
                  <a:pt x="760518" y="-11921"/>
                  <a:pt x="918735" y="0"/>
                </a:cubicBezTo>
                <a:cubicBezTo>
                  <a:pt x="1076952" y="11921"/>
                  <a:pt x="1191890" y="23287"/>
                  <a:pt x="1419660" y="0"/>
                </a:cubicBezTo>
                <a:cubicBezTo>
                  <a:pt x="1647431" y="-23287"/>
                  <a:pt x="1721834" y="-21831"/>
                  <a:pt x="1964144" y="0"/>
                </a:cubicBezTo>
                <a:cubicBezTo>
                  <a:pt x="2206454" y="21831"/>
                  <a:pt x="2387492" y="16013"/>
                  <a:pt x="2530408" y="0"/>
                </a:cubicBezTo>
                <a:cubicBezTo>
                  <a:pt x="2734772" y="-29833"/>
                  <a:pt x="2906599" y="183454"/>
                  <a:pt x="2882879" y="352471"/>
                </a:cubicBezTo>
                <a:cubicBezTo>
                  <a:pt x="2865370" y="512106"/>
                  <a:pt x="2886785" y="638967"/>
                  <a:pt x="2882879" y="850614"/>
                </a:cubicBezTo>
                <a:cubicBezTo>
                  <a:pt x="2878973" y="1062261"/>
                  <a:pt x="2861240" y="1107751"/>
                  <a:pt x="2882879" y="1334659"/>
                </a:cubicBezTo>
                <a:cubicBezTo>
                  <a:pt x="2904518" y="1561567"/>
                  <a:pt x="2896291" y="1551650"/>
                  <a:pt x="2882879" y="1762310"/>
                </a:cubicBezTo>
                <a:cubicBezTo>
                  <a:pt x="2870779" y="1994696"/>
                  <a:pt x="2713205" y="2077409"/>
                  <a:pt x="2530408" y="2114781"/>
                </a:cubicBezTo>
                <a:cubicBezTo>
                  <a:pt x="2322552" y="2109905"/>
                  <a:pt x="2191012" y="2105021"/>
                  <a:pt x="1985924" y="2114781"/>
                </a:cubicBezTo>
                <a:cubicBezTo>
                  <a:pt x="1780836" y="2124541"/>
                  <a:pt x="1615808" y="2116138"/>
                  <a:pt x="1484998" y="2114781"/>
                </a:cubicBezTo>
                <a:cubicBezTo>
                  <a:pt x="1354188" y="2113424"/>
                  <a:pt x="1145800" y="2130958"/>
                  <a:pt x="1005852" y="2114781"/>
                </a:cubicBezTo>
                <a:cubicBezTo>
                  <a:pt x="865904" y="2098604"/>
                  <a:pt x="603633" y="2098555"/>
                  <a:pt x="352471" y="2114781"/>
                </a:cubicBezTo>
                <a:cubicBezTo>
                  <a:pt x="155293" y="2124189"/>
                  <a:pt x="43406" y="1969424"/>
                  <a:pt x="0" y="1762310"/>
                </a:cubicBezTo>
                <a:cubicBezTo>
                  <a:pt x="-15061" y="1646002"/>
                  <a:pt x="7603" y="1396072"/>
                  <a:pt x="0" y="1278265"/>
                </a:cubicBezTo>
                <a:cubicBezTo>
                  <a:pt x="-7603" y="1160458"/>
                  <a:pt x="3374" y="1050711"/>
                  <a:pt x="0" y="836516"/>
                </a:cubicBezTo>
                <a:cubicBezTo>
                  <a:pt x="-3374" y="622321"/>
                  <a:pt x="17661" y="570720"/>
                  <a:pt x="0" y="352471"/>
                </a:cubicBezTo>
                <a:close/>
              </a:path>
              <a:path w="2882879" h="2114781" stroke="0" extrusionOk="0">
                <a:moveTo>
                  <a:pt x="0" y="352471"/>
                </a:moveTo>
                <a:cubicBezTo>
                  <a:pt x="-21903" y="144297"/>
                  <a:pt x="117488" y="15132"/>
                  <a:pt x="352471" y="0"/>
                </a:cubicBezTo>
                <a:cubicBezTo>
                  <a:pt x="562707" y="-1517"/>
                  <a:pt x="821781" y="1373"/>
                  <a:pt x="940514" y="0"/>
                </a:cubicBezTo>
                <a:cubicBezTo>
                  <a:pt x="1059247" y="-1373"/>
                  <a:pt x="1328475" y="12381"/>
                  <a:pt x="1463219" y="0"/>
                </a:cubicBezTo>
                <a:cubicBezTo>
                  <a:pt x="1597963" y="-12381"/>
                  <a:pt x="1733721" y="18316"/>
                  <a:pt x="1964144" y="0"/>
                </a:cubicBezTo>
                <a:cubicBezTo>
                  <a:pt x="2194567" y="-18316"/>
                  <a:pt x="2333149" y="21918"/>
                  <a:pt x="2530408" y="0"/>
                </a:cubicBezTo>
                <a:cubicBezTo>
                  <a:pt x="2742189" y="-35226"/>
                  <a:pt x="2874449" y="156516"/>
                  <a:pt x="2882879" y="352471"/>
                </a:cubicBezTo>
                <a:cubicBezTo>
                  <a:pt x="2869123" y="496594"/>
                  <a:pt x="2892663" y="645688"/>
                  <a:pt x="2882879" y="822417"/>
                </a:cubicBezTo>
                <a:cubicBezTo>
                  <a:pt x="2873095" y="999146"/>
                  <a:pt x="2877579" y="1103256"/>
                  <a:pt x="2882879" y="1320560"/>
                </a:cubicBezTo>
                <a:cubicBezTo>
                  <a:pt x="2888179" y="1537864"/>
                  <a:pt x="2884460" y="1641078"/>
                  <a:pt x="2882879" y="1762310"/>
                </a:cubicBezTo>
                <a:cubicBezTo>
                  <a:pt x="2845009" y="1954808"/>
                  <a:pt x="2740157" y="2073415"/>
                  <a:pt x="2530408" y="2114781"/>
                </a:cubicBezTo>
                <a:cubicBezTo>
                  <a:pt x="2346905" y="2136995"/>
                  <a:pt x="2106864" y="2098127"/>
                  <a:pt x="1964144" y="2114781"/>
                </a:cubicBezTo>
                <a:cubicBezTo>
                  <a:pt x="1821424" y="2131435"/>
                  <a:pt x="1629057" y="2121515"/>
                  <a:pt x="1376101" y="2114781"/>
                </a:cubicBezTo>
                <a:cubicBezTo>
                  <a:pt x="1123145" y="2108047"/>
                  <a:pt x="792287" y="2165874"/>
                  <a:pt x="352471" y="2114781"/>
                </a:cubicBezTo>
                <a:cubicBezTo>
                  <a:pt x="136478" y="2118284"/>
                  <a:pt x="-4268" y="1954029"/>
                  <a:pt x="0" y="1762310"/>
                </a:cubicBezTo>
                <a:cubicBezTo>
                  <a:pt x="-14063" y="1554017"/>
                  <a:pt x="18526" y="1442903"/>
                  <a:pt x="0" y="1278265"/>
                </a:cubicBezTo>
                <a:cubicBezTo>
                  <a:pt x="-18526" y="1113628"/>
                  <a:pt x="7515" y="933246"/>
                  <a:pt x="0" y="808319"/>
                </a:cubicBezTo>
                <a:cubicBezTo>
                  <a:pt x="-7515" y="683392"/>
                  <a:pt x="16296" y="470617"/>
                  <a:pt x="0" y="352471"/>
                </a:cubicBezTo>
                <a:close/>
              </a:path>
            </a:pathLst>
          </a:custGeom>
          <a:solidFill>
            <a:srgbClr val="924B7C">
              <a:alpha val="90842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toxiques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Cutanées et Respiratoire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406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57799B-6EB7-4402-CE8C-A0ABE169BAA9}"/>
              </a:ext>
            </a:extLst>
          </p:cNvPr>
          <p:cNvSpPr/>
          <p:nvPr/>
        </p:nvSpPr>
        <p:spPr>
          <a:xfrm>
            <a:off x="666319" y="1353142"/>
            <a:ext cx="3592420" cy="2114782"/>
          </a:xfrm>
          <a:custGeom>
            <a:avLst/>
            <a:gdLst>
              <a:gd name="connsiteX0" fmla="*/ 0 w 3592420"/>
              <a:gd name="connsiteY0" fmla="*/ 352471 h 2114782"/>
              <a:gd name="connsiteX1" fmla="*/ 352471 w 3592420"/>
              <a:gd name="connsiteY1" fmla="*/ 0 h 2114782"/>
              <a:gd name="connsiteX2" fmla="*/ 958841 w 3592420"/>
              <a:gd name="connsiteY2" fmla="*/ 0 h 2114782"/>
              <a:gd name="connsiteX3" fmla="*/ 1449713 w 3592420"/>
              <a:gd name="connsiteY3" fmla="*/ 0 h 2114782"/>
              <a:gd name="connsiteX4" fmla="*/ 2027208 w 3592420"/>
              <a:gd name="connsiteY4" fmla="*/ 0 h 2114782"/>
              <a:gd name="connsiteX5" fmla="*/ 2546954 w 3592420"/>
              <a:gd name="connsiteY5" fmla="*/ 0 h 2114782"/>
              <a:gd name="connsiteX6" fmla="*/ 3239949 w 3592420"/>
              <a:gd name="connsiteY6" fmla="*/ 0 h 2114782"/>
              <a:gd name="connsiteX7" fmla="*/ 3592420 w 3592420"/>
              <a:gd name="connsiteY7" fmla="*/ 352471 h 2114782"/>
              <a:gd name="connsiteX8" fmla="*/ 3592420 w 3592420"/>
              <a:gd name="connsiteY8" fmla="*/ 850614 h 2114782"/>
              <a:gd name="connsiteX9" fmla="*/ 3592420 w 3592420"/>
              <a:gd name="connsiteY9" fmla="*/ 1334660 h 2114782"/>
              <a:gd name="connsiteX10" fmla="*/ 3592420 w 3592420"/>
              <a:gd name="connsiteY10" fmla="*/ 1762311 h 2114782"/>
              <a:gd name="connsiteX11" fmla="*/ 3239949 w 3592420"/>
              <a:gd name="connsiteY11" fmla="*/ 2114782 h 2114782"/>
              <a:gd name="connsiteX12" fmla="*/ 2604704 w 3592420"/>
              <a:gd name="connsiteY12" fmla="*/ 2114782 h 2114782"/>
              <a:gd name="connsiteX13" fmla="*/ 2084958 w 3592420"/>
              <a:gd name="connsiteY13" fmla="*/ 2114782 h 2114782"/>
              <a:gd name="connsiteX14" fmla="*/ 1594087 w 3592420"/>
              <a:gd name="connsiteY14" fmla="*/ 2114782 h 2114782"/>
              <a:gd name="connsiteX15" fmla="*/ 1074340 w 3592420"/>
              <a:gd name="connsiteY15" fmla="*/ 2114782 h 2114782"/>
              <a:gd name="connsiteX16" fmla="*/ 352471 w 3592420"/>
              <a:gd name="connsiteY16" fmla="*/ 2114782 h 2114782"/>
              <a:gd name="connsiteX17" fmla="*/ 0 w 3592420"/>
              <a:gd name="connsiteY17" fmla="*/ 1762311 h 2114782"/>
              <a:gd name="connsiteX18" fmla="*/ 0 w 3592420"/>
              <a:gd name="connsiteY18" fmla="*/ 1334660 h 2114782"/>
              <a:gd name="connsiteX19" fmla="*/ 0 w 3592420"/>
              <a:gd name="connsiteY19" fmla="*/ 864713 h 2114782"/>
              <a:gd name="connsiteX20" fmla="*/ 0 w 3592420"/>
              <a:gd name="connsiteY20" fmla="*/ 352471 h 211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92420" h="2114782" fill="none" extrusionOk="0">
                <a:moveTo>
                  <a:pt x="0" y="352471"/>
                </a:moveTo>
                <a:cubicBezTo>
                  <a:pt x="17768" y="192988"/>
                  <a:pt x="129712" y="14816"/>
                  <a:pt x="352471" y="0"/>
                </a:cubicBezTo>
                <a:cubicBezTo>
                  <a:pt x="628939" y="-22515"/>
                  <a:pt x="782531" y="-9341"/>
                  <a:pt x="958841" y="0"/>
                </a:cubicBezTo>
                <a:cubicBezTo>
                  <a:pt x="1135151" y="9341"/>
                  <a:pt x="1305225" y="-5918"/>
                  <a:pt x="1449713" y="0"/>
                </a:cubicBezTo>
                <a:cubicBezTo>
                  <a:pt x="1594201" y="5918"/>
                  <a:pt x="1881873" y="-13154"/>
                  <a:pt x="2027208" y="0"/>
                </a:cubicBezTo>
                <a:cubicBezTo>
                  <a:pt x="2172544" y="13154"/>
                  <a:pt x="2349719" y="-10460"/>
                  <a:pt x="2546954" y="0"/>
                </a:cubicBezTo>
                <a:cubicBezTo>
                  <a:pt x="2744189" y="10460"/>
                  <a:pt x="3024920" y="-4023"/>
                  <a:pt x="3239949" y="0"/>
                </a:cubicBezTo>
                <a:cubicBezTo>
                  <a:pt x="3444458" y="-2159"/>
                  <a:pt x="3627258" y="186508"/>
                  <a:pt x="3592420" y="352471"/>
                </a:cubicBezTo>
                <a:cubicBezTo>
                  <a:pt x="3570561" y="513237"/>
                  <a:pt x="3613943" y="617397"/>
                  <a:pt x="3592420" y="850614"/>
                </a:cubicBezTo>
                <a:cubicBezTo>
                  <a:pt x="3570897" y="1083831"/>
                  <a:pt x="3599585" y="1141028"/>
                  <a:pt x="3592420" y="1334660"/>
                </a:cubicBezTo>
                <a:cubicBezTo>
                  <a:pt x="3585255" y="1528292"/>
                  <a:pt x="3576293" y="1629889"/>
                  <a:pt x="3592420" y="1762311"/>
                </a:cubicBezTo>
                <a:cubicBezTo>
                  <a:pt x="3570057" y="1969514"/>
                  <a:pt x="3443975" y="2140148"/>
                  <a:pt x="3239949" y="2114782"/>
                </a:cubicBezTo>
                <a:cubicBezTo>
                  <a:pt x="2943792" y="2134570"/>
                  <a:pt x="2795669" y="2143037"/>
                  <a:pt x="2604704" y="2114782"/>
                </a:cubicBezTo>
                <a:cubicBezTo>
                  <a:pt x="2413740" y="2086527"/>
                  <a:pt x="2317407" y="2109641"/>
                  <a:pt x="2084958" y="2114782"/>
                </a:cubicBezTo>
                <a:cubicBezTo>
                  <a:pt x="1852509" y="2119923"/>
                  <a:pt x="1784281" y="2114005"/>
                  <a:pt x="1594087" y="2114782"/>
                </a:cubicBezTo>
                <a:cubicBezTo>
                  <a:pt x="1403893" y="2115559"/>
                  <a:pt x="1199444" y="2097425"/>
                  <a:pt x="1074340" y="2114782"/>
                </a:cubicBezTo>
                <a:cubicBezTo>
                  <a:pt x="949236" y="2132139"/>
                  <a:pt x="524940" y="2142684"/>
                  <a:pt x="352471" y="2114782"/>
                </a:cubicBezTo>
                <a:cubicBezTo>
                  <a:pt x="130392" y="2118069"/>
                  <a:pt x="6308" y="1963601"/>
                  <a:pt x="0" y="1762311"/>
                </a:cubicBezTo>
                <a:cubicBezTo>
                  <a:pt x="4149" y="1591989"/>
                  <a:pt x="12797" y="1546664"/>
                  <a:pt x="0" y="1334660"/>
                </a:cubicBezTo>
                <a:cubicBezTo>
                  <a:pt x="-12797" y="1122656"/>
                  <a:pt x="-21921" y="1050506"/>
                  <a:pt x="0" y="864713"/>
                </a:cubicBezTo>
                <a:cubicBezTo>
                  <a:pt x="21921" y="678920"/>
                  <a:pt x="-3059" y="509866"/>
                  <a:pt x="0" y="352471"/>
                </a:cubicBezTo>
                <a:close/>
              </a:path>
              <a:path w="3592420" h="2114782" stroke="0" extrusionOk="0">
                <a:moveTo>
                  <a:pt x="0" y="352471"/>
                </a:moveTo>
                <a:cubicBezTo>
                  <a:pt x="-21903" y="144297"/>
                  <a:pt x="117488" y="15132"/>
                  <a:pt x="352471" y="0"/>
                </a:cubicBezTo>
                <a:cubicBezTo>
                  <a:pt x="648502" y="22799"/>
                  <a:pt x="855167" y="28171"/>
                  <a:pt x="987716" y="0"/>
                </a:cubicBezTo>
                <a:cubicBezTo>
                  <a:pt x="1120266" y="-28171"/>
                  <a:pt x="1280210" y="-24072"/>
                  <a:pt x="1536337" y="0"/>
                </a:cubicBezTo>
                <a:cubicBezTo>
                  <a:pt x="1792464" y="24072"/>
                  <a:pt x="1883137" y="-24368"/>
                  <a:pt x="2056083" y="0"/>
                </a:cubicBezTo>
                <a:cubicBezTo>
                  <a:pt x="2229029" y="24368"/>
                  <a:pt x="2482245" y="-29997"/>
                  <a:pt x="2662453" y="0"/>
                </a:cubicBezTo>
                <a:cubicBezTo>
                  <a:pt x="2842661" y="29997"/>
                  <a:pt x="3104521" y="16796"/>
                  <a:pt x="3239949" y="0"/>
                </a:cubicBezTo>
                <a:cubicBezTo>
                  <a:pt x="3439232" y="-7517"/>
                  <a:pt x="3578132" y="170363"/>
                  <a:pt x="3592420" y="352471"/>
                </a:cubicBezTo>
                <a:cubicBezTo>
                  <a:pt x="3593009" y="450848"/>
                  <a:pt x="3608260" y="693659"/>
                  <a:pt x="3592420" y="822418"/>
                </a:cubicBezTo>
                <a:cubicBezTo>
                  <a:pt x="3576580" y="951177"/>
                  <a:pt x="3606496" y="1103116"/>
                  <a:pt x="3592420" y="1250069"/>
                </a:cubicBezTo>
                <a:cubicBezTo>
                  <a:pt x="3578344" y="1397022"/>
                  <a:pt x="3568556" y="1584777"/>
                  <a:pt x="3592420" y="1762311"/>
                </a:cubicBezTo>
                <a:cubicBezTo>
                  <a:pt x="3613693" y="1988643"/>
                  <a:pt x="3435671" y="2125740"/>
                  <a:pt x="3239949" y="2114782"/>
                </a:cubicBezTo>
                <a:cubicBezTo>
                  <a:pt x="3063290" y="2101011"/>
                  <a:pt x="2963264" y="2131558"/>
                  <a:pt x="2749078" y="2114782"/>
                </a:cubicBezTo>
                <a:cubicBezTo>
                  <a:pt x="2534892" y="2098006"/>
                  <a:pt x="2329690" y="2087010"/>
                  <a:pt x="2113833" y="2114782"/>
                </a:cubicBezTo>
                <a:cubicBezTo>
                  <a:pt x="1897976" y="2142554"/>
                  <a:pt x="1810353" y="2105822"/>
                  <a:pt x="1594087" y="2114782"/>
                </a:cubicBezTo>
                <a:cubicBezTo>
                  <a:pt x="1377821" y="2123742"/>
                  <a:pt x="1252152" y="2126125"/>
                  <a:pt x="1016591" y="2114782"/>
                </a:cubicBezTo>
                <a:cubicBezTo>
                  <a:pt x="781030" y="2103439"/>
                  <a:pt x="607458" y="2096900"/>
                  <a:pt x="352471" y="2114782"/>
                </a:cubicBezTo>
                <a:cubicBezTo>
                  <a:pt x="155131" y="2106732"/>
                  <a:pt x="45216" y="1947789"/>
                  <a:pt x="0" y="1762311"/>
                </a:cubicBezTo>
                <a:cubicBezTo>
                  <a:pt x="237" y="1628462"/>
                  <a:pt x="5066" y="1479303"/>
                  <a:pt x="0" y="1334660"/>
                </a:cubicBezTo>
                <a:cubicBezTo>
                  <a:pt x="-5066" y="1190017"/>
                  <a:pt x="2302" y="1009999"/>
                  <a:pt x="0" y="836516"/>
                </a:cubicBezTo>
                <a:cubicBezTo>
                  <a:pt x="-2302" y="663033"/>
                  <a:pt x="17927" y="553541"/>
                  <a:pt x="0" y="352471"/>
                </a:cubicBezTo>
                <a:close/>
              </a:path>
            </a:pathLst>
          </a:custGeom>
          <a:solidFill>
            <a:srgbClr val="A60000">
              <a:alpha val="89110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Risques de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Cancers et Génétiques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821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BB5C85A-A904-D8DF-6892-A0F28EE78EA6}"/>
              </a:ext>
            </a:extLst>
          </p:cNvPr>
          <p:cNvSpPr/>
          <p:nvPr/>
        </p:nvSpPr>
        <p:spPr>
          <a:xfrm>
            <a:off x="4821503" y="1751366"/>
            <a:ext cx="3408082" cy="2114782"/>
          </a:xfrm>
          <a:custGeom>
            <a:avLst/>
            <a:gdLst>
              <a:gd name="connsiteX0" fmla="*/ 0 w 3408082"/>
              <a:gd name="connsiteY0" fmla="*/ 352471 h 2114782"/>
              <a:gd name="connsiteX1" fmla="*/ 352471 w 3408082"/>
              <a:gd name="connsiteY1" fmla="*/ 0 h 2114782"/>
              <a:gd name="connsiteX2" fmla="*/ 1055287 w 3408082"/>
              <a:gd name="connsiteY2" fmla="*/ 0 h 2114782"/>
              <a:gd name="connsiteX3" fmla="*/ 1677010 w 3408082"/>
              <a:gd name="connsiteY3" fmla="*/ 0 h 2114782"/>
              <a:gd name="connsiteX4" fmla="*/ 2352795 w 3408082"/>
              <a:gd name="connsiteY4" fmla="*/ 0 h 2114782"/>
              <a:gd name="connsiteX5" fmla="*/ 3055611 w 3408082"/>
              <a:gd name="connsiteY5" fmla="*/ 0 h 2114782"/>
              <a:gd name="connsiteX6" fmla="*/ 3408082 w 3408082"/>
              <a:gd name="connsiteY6" fmla="*/ 352471 h 2114782"/>
              <a:gd name="connsiteX7" fmla="*/ 3408082 w 3408082"/>
              <a:gd name="connsiteY7" fmla="*/ 850614 h 2114782"/>
              <a:gd name="connsiteX8" fmla="*/ 3408082 w 3408082"/>
              <a:gd name="connsiteY8" fmla="*/ 1334660 h 2114782"/>
              <a:gd name="connsiteX9" fmla="*/ 3408082 w 3408082"/>
              <a:gd name="connsiteY9" fmla="*/ 1762311 h 2114782"/>
              <a:gd name="connsiteX10" fmla="*/ 3055611 w 3408082"/>
              <a:gd name="connsiteY10" fmla="*/ 2114782 h 2114782"/>
              <a:gd name="connsiteX11" fmla="*/ 2379826 w 3408082"/>
              <a:gd name="connsiteY11" fmla="*/ 2114782 h 2114782"/>
              <a:gd name="connsiteX12" fmla="*/ 1758104 w 3408082"/>
              <a:gd name="connsiteY12" fmla="*/ 2114782 h 2114782"/>
              <a:gd name="connsiteX13" fmla="*/ 1163413 w 3408082"/>
              <a:gd name="connsiteY13" fmla="*/ 2114782 h 2114782"/>
              <a:gd name="connsiteX14" fmla="*/ 352471 w 3408082"/>
              <a:gd name="connsiteY14" fmla="*/ 2114782 h 2114782"/>
              <a:gd name="connsiteX15" fmla="*/ 0 w 3408082"/>
              <a:gd name="connsiteY15" fmla="*/ 1762311 h 2114782"/>
              <a:gd name="connsiteX16" fmla="*/ 0 w 3408082"/>
              <a:gd name="connsiteY16" fmla="*/ 1278266 h 2114782"/>
              <a:gd name="connsiteX17" fmla="*/ 0 w 3408082"/>
              <a:gd name="connsiteY17" fmla="*/ 836516 h 2114782"/>
              <a:gd name="connsiteX18" fmla="*/ 0 w 3408082"/>
              <a:gd name="connsiteY18" fmla="*/ 352471 h 211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8082" h="2114782" fill="none" extrusionOk="0">
                <a:moveTo>
                  <a:pt x="0" y="352471"/>
                </a:moveTo>
                <a:cubicBezTo>
                  <a:pt x="-38100" y="159376"/>
                  <a:pt x="165474" y="-13821"/>
                  <a:pt x="352471" y="0"/>
                </a:cubicBezTo>
                <a:cubicBezTo>
                  <a:pt x="696949" y="-26061"/>
                  <a:pt x="767992" y="22249"/>
                  <a:pt x="1055287" y="0"/>
                </a:cubicBezTo>
                <a:cubicBezTo>
                  <a:pt x="1342582" y="-22249"/>
                  <a:pt x="1463025" y="-14892"/>
                  <a:pt x="1677010" y="0"/>
                </a:cubicBezTo>
                <a:cubicBezTo>
                  <a:pt x="1890995" y="14892"/>
                  <a:pt x="2152370" y="7309"/>
                  <a:pt x="2352795" y="0"/>
                </a:cubicBezTo>
                <a:cubicBezTo>
                  <a:pt x="2553221" y="-7309"/>
                  <a:pt x="2762094" y="-13478"/>
                  <a:pt x="3055611" y="0"/>
                </a:cubicBezTo>
                <a:cubicBezTo>
                  <a:pt x="3259975" y="-29833"/>
                  <a:pt x="3431802" y="183454"/>
                  <a:pt x="3408082" y="352471"/>
                </a:cubicBezTo>
                <a:cubicBezTo>
                  <a:pt x="3390573" y="512106"/>
                  <a:pt x="3411988" y="638967"/>
                  <a:pt x="3408082" y="850614"/>
                </a:cubicBezTo>
                <a:cubicBezTo>
                  <a:pt x="3404176" y="1062261"/>
                  <a:pt x="3392844" y="1106734"/>
                  <a:pt x="3408082" y="1334660"/>
                </a:cubicBezTo>
                <a:cubicBezTo>
                  <a:pt x="3423320" y="1562586"/>
                  <a:pt x="3421494" y="1551651"/>
                  <a:pt x="3408082" y="1762311"/>
                </a:cubicBezTo>
                <a:cubicBezTo>
                  <a:pt x="3395982" y="1994697"/>
                  <a:pt x="3238408" y="2077410"/>
                  <a:pt x="3055611" y="2114782"/>
                </a:cubicBezTo>
                <a:cubicBezTo>
                  <a:pt x="2884009" y="2122451"/>
                  <a:pt x="2671143" y="2146217"/>
                  <a:pt x="2379826" y="2114782"/>
                </a:cubicBezTo>
                <a:cubicBezTo>
                  <a:pt x="2088510" y="2083347"/>
                  <a:pt x="2044645" y="2105966"/>
                  <a:pt x="1758104" y="2114782"/>
                </a:cubicBezTo>
                <a:cubicBezTo>
                  <a:pt x="1471563" y="2123598"/>
                  <a:pt x="1362140" y="2130229"/>
                  <a:pt x="1163413" y="2114782"/>
                </a:cubicBezTo>
                <a:cubicBezTo>
                  <a:pt x="964686" y="2099335"/>
                  <a:pt x="547486" y="2084456"/>
                  <a:pt x="352471" y="2114782"/>
                </a:cubicBezTo>
                <a:cubicBezTo>
                  <a:pt x="155293" y="2124190"/>
                  <a:pt x="43406" y="1969425"/>
                  <a:pt x="0" y="1762311"/>
                </a:cubicBezTo>
                <a:cubicBezTo>
                  <a:pt x="-15061" y="1646003"/>
                  <a:pt x="7603" y="1396073"/>
                  <a:pt x="0" y="1278266"/>
                </a:cubicBezTo>
                <a:cubicBezTo>
                  <a:pt x="-7603" y="1160459"/>
                  <a:pt x="-5165" y="926888"/>
                  <a:pt x="0" y="836516"/>
                </a:cubicBezTo>
                <a:cubicBezTo>
                  <a:pt x="5165" y="746144"/>
                  <a:pt x="17661" y="570720"/>
                  <a:pt x="0" y="352471"/>
                </a:cubicBezTo>
                <a:close/>
              </a:path>
              <a:path w="3408082" h="2114782" stroke="0" extrusionOk="0">
                <a:moveTo>
                  <a:pt x="0" y="352471"/>
                </a:moveTo>
                <a:cubicBezTo>
                  <a:pt x="-21903" y="144297"/>
                  <a:pt x="117488" y="15132"/>
                  <a:pt x="352471" y="0"/>
                </a:cubicBezTo>
                <a:cubicBezTo>
                  <a:pt x="620290" y="5662"/>
                  <a:pt x="806375" y="-35928"/>
                  <a:pt x="1082319" y="0"/>
                </a:cubicBezTo>
                <a:cubicBezTo>
                  <a:pt x="1358263" y="35928"/>
                  <a:pt x="1490100" y="19676"/>
                  <a:pt x="1731072" y="0"/>
                </a:cubicBezTo>
                <a:cubicBezTo>
                  <a:pt x="1972044" y="-19676"/>
                  <a:pt x="2100226" y="7151"/>
                  <a:pt x="2352795" y="0"/>
                </a:cubicBezTo>
                <a:cubicBezTo>
                  <a:pt x="2605364" y="-7151"/>
                  <a:pt x="2800336" y="-18479"/>
                  <a:pt x="3055611" y="0"/>
                </a:cubicBezTo>
                <a:cubicBezTo>
                  <a:pt x="3267392" y="-35226"/>
                  <a:pt x="3399652" y="156516"/>
                  <a:pt x="3408082" y="352471"/>
                </a:cubicBezTo>
                <a:cubicBezTo>
                  <a:pt x="3400357" y="490309"/>
                  <a:pt x="3420018" y="645609"/>
                  <a:pt x="3408082" y="822418"/>
                </a:cubicBezTo>
                <a:cubicBezTo>
                  <a:pt x="3396146" y="999227"/>
                  <a:pt x="3402782" y="1103257"/>
                  <a:pt x="3408082" y="1320561"/>
                </a:cubicBezTo>
                <a:cubicBezTo>
                  <a:pt x="3413382" y="1537865"/>
                  <a:pt x="3409663" y="1641079"/>
                  <a:pt x="3408082" y="1762311"/>
                </a:cubicBezTo>
                <a:cubicBezTo>
                  <a:pt x="3370212" y="1954809"/>
                  <a:pt x="3265360" y="2073416"/>
                  <a:pt x="3055611" y="2114782"/>
                </a:cubicBezTo>
                <a:cubicBezTo>
                  <a:pt x="2813546" y="2116170"/>
                  <a:pt x="2622093" y="2128111"/>
                  <a:pt x="2352795" y="2114782"/>
                </a:cubicBezTo>
                <a:cubicBezTo>
                  <a:pt x="2083497" y="2101453"/>
                  <a:pt x="1984828" y="2111762"/>
                  <a:pt x="1622947" y="2114782"/>
                </a:cubicBezTo>
                <a:cubicBezTo>
                  <a:pt x="1261066" y="2117802"/>
                  <a:pt x="639776" y="2112384"/>
                  <a:pt x="352471" y="2114782"/>
                </a:cubicBezTo>
                <a:cubicBezTo>
                  <a:pt x="136478" y="2118285"/>
                  <a:pt x="-4268" y="1954030"/>
                  <a:pt x="0" y="1762311"/>
                </a:cubicBezTo>
                <a:cubicBezTo>
                  <a:pt x="-14063" y="1554018"/>
                  <a:pt x="18526" y="1442904"/>
                  <a:pt x="0" y="1278266"/>
                </a:cubicBezTo>
                <a:cubicBezTo>
                  <a:pt x="-18526" y="1113629"/>
                  <a:pt x="5192" y="938848"/>
                  <a:pt x="0" y="808319"/>
                </a:cubicBezTo>
                <a:cubicBezTo>
                  <a:pt x="-5192" y="677790"/>
                  <a:pt x="16296" y="470617"/>
                  <a:pt x="0" y="352471"/>
                </a:cubicBezTo>
                <a:close/>
              </a:path>
            </a:pathLst>
          </a:custGeom>
          <a:solidFill>
            <a:srgbClr val="B9424F"/>
          </a:solidFill>
          <a:ln w="2222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Danger pour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l’environnement</a:t>
            </a:r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 et les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organismes vivants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406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0C79BCB-F361-61BE-2E11-644537976899}"/>
              </a:ext>
            </a:extLst>
          </p:cNvPr>
          <p:cNvSpPr/>
          <p:nvPr/>
        </p:nvSpPr>
        <p:spPr>
          <a:xfrm>
            <a:off x="4300650" y="4420590"/>
            <a:ext cx="4015462" cy="2114782"/>
          </a:xfrm>
          <a:custGeom>
            <a:avLst/>
            <a:gdLst>
              <a:gd name="connsiteX0" fmla="*/ 0 w 4015462"/>
              <a:gd name="connsiteY0" fmla="*/ 352471 h 2114782"/>
              <a:gd name="connsiteX1" fmla="*/ 352471 w 4015462"/>
              <a:gd name="connsiteY1" fmla="*/ 0 h 2114782"/>
              <a:gd name="connsiteX2" fmla="*/ 1047680 w 4015462"/>
              <a:gd name="connsiteY2" fmla="*/ 0 h 2114782"/>
              <a:gd name="connsiteX3" fmla="*/ 1610469 w 4015462"/>
              <a:gd name="connsiteY3" fmla="*/ 0 h 2114782"/>
              <a:gd name="connsiteX4" fmla="*/ 2272573 w 4015462"/>
              <a:gd name="connsiteY4" fmla="*/ 0 h 2114782"/>
              <a:gd name="connsiteX5" fmla="*/ 2868466 w 4015462"/>
              <a:gd name="connsiteY5" fmla="*/ 0 h 2114782"/>
              <a:gd name="connsiteX6" fmla="*/ 3662991 w 4015462"/>
              <a:gd name="connsiteY6" fmla="*/ 0 h 2114782"/>
              <a:gd name="connsiteX7" fmla="*/ 4015462 w 4015462"/>
              <a:gd name="connsiteY7" fmla="*/ 352471 h 2114782"/>
              <a:gd name="connsiteX8" fmla="*/ 4015462 w 4015462"/>
              <a:gd name="connsiteY8" fmla="*/ 850614 h 2114782"/>
              <a:gd name="connsiteX9" fmla="*/ 4015462 w 4015462"/>
              <a:gd name="connsiteY9" fmla="*/ 1334660 h 2114782"/>
              <a:gd name="connsiteX10" fmla="*/ 4015462 w 4015462"/>
              <a:gd name="connsiteY10" fmla="*/ 1762311 h 2114782"/>
              <a:gd name="connsiteX11" fmla="*/ 3662991 w 4015462"/>
              <a:gd name="connsiteY11" fmla="*/ 2114782 h 2114782"/>
              <a:gd name="connsiteX12" fmla="*/ 2934677 w 4015462"/>
              <a:gd name="connsiteY12" fmla="*/ 2114782 h 2114782"/>
              <a:gd name="connsiteX13" fmla="*/ 2338783 w 4015462"/>
              <a:gd name="connsiteY13" fmla="*/ 2114782 h 2114782"/>
              <a:gd name="connsiteX14" fmla="*/ 1775995 w 4015462"/>
              <a:gd name="connsiteY14" fmla="*/ 2114782 h 2114782"/>
              <a:gd name="connsiteX15" fmla="*/ 1180101 w 4015462"/>
              <a:gd name="connsiteY15" fmla="*/ 2114782 h 2114782"/>
              <a:gd name="connsiteX16" fmla="*/ 352471 w 4015462"/>
              <a:gd name="connsiteY16" fmla="*/ 2114782 h 2114782"/>
              <a:gd name="connsiteX17" fmla="*/ 0 w 4015462"/>
              <a:gd name="connsiteY17" fmla="*/ 1762311 h 2114782"/>
              <a:gd name="connsiteX18" fmla="*/ 0 w 4015462"/>
              <a:gd name="connsiteY18" fmla="*/ 1334660 h 2114782"/>
              <a:gd name="connsiteX19" fmla="*/ 0 w 4015462"/>
              <a:gd name="connsiteY19" fmla="*/ 864713 h 2114782"/>
              <a:gd name="connsiteX20" fmla="*/ 0 w 4015462"/>
              <a:gd name="connsiteY20" fmla="*/ 352471 h 211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15462" h="2114782" fill="none" extrusionOk="0">
                <a:moveTo>
                  <a:pt x="0" y="352471"/>
                </a:moveTo>
                <a:cubicBezTo>
                  <a:pt x="17768" y="192988"/>
                  <a:pt x="129712" y="14816"/>
                  <a:pt x="352471" y="0"/>
                </a:cubicBezTo>
                <a:cubicBezTo>
                  <a:pt x="681956" y="-21625"/>
                  <a:pt x="807731" y="-11819"/>
                  <a:pt x="1047680" y="0"/>
                </a:cubicBezTo>
                <a:cubicBezTo>
                  <a:pt x="1287629" y="11819"/>
                  <a:pt x="1363540" y="-15483"/>
                  <a:pt x="1610469" y="0"/>
                </a:cubicBezTo>
                <a:cubicBezTo>
                  <a:pt x="1857398" y="15483"/>
                  <a:pt x="2062289" y="22594"/>
                  <a:pt x="2272573" y="0"/>
                </a:cubicBezTo>
                <a:cubicBezTo>
                  <a:pt x="2482857" y="-22594"/>
                  <a:pt x="2614459" y="-7970"/>
                  <a:pt x="2868466" y="0"/>
                </a:cubicBezTo>
                <a:cubicBezTo>
                  <a:pt x="3122473" y="7970"/>
                  <a:pt x="3492910" y="-17291"/>
                  <a:pt x="3662991" y="0"/>
                </a:cubicBezTo>
                <a:cubicBezTo>
                  <a:pt x="3867500" y="-2159"/>
                  <a:pt x="4050300" y="186508"/>
                  <a:pt x="4015462" y="352471"/>
                </a:cubicBezTo>
                <a:cubicBezTo>
                  <a:pt x="3993603" y="513237"/>
                  <a:pt x="4036985" y="617397"/>
                  <a:pt x="4015462" y="850614"/>
                </a:cubicBezTo>
                <a:cubicBezTo>
                  <a:pt x="3993939" y="1083831"/>
                  <a:pt x="4022627" y="1141028"/>
                  <a:pt x="4015462" y="1334660"/>
                </a:cubicBezTo>
                <a:cubicBezTo>
                  <a:pt x="4008297" y="1528292"/>
                  <a:pt x="3999335" y="1629889"/>
                  <a:pt x="4015462" y="1762311"/>
                </a:cubicBezTo>
                <a:cubicBezTo>
                  <a:pt x="3993099" y="1969514"/>
                  <a:pt x="3867017" y="2140148"/>
                  <a:pt x="3662991" y="2114782"/>
                </a:cubicBezTo>
                <a:cubicBezTo>
                  <a:pt x="3404647" y="2080211"/>
                  <a:pt x="3152782" y="2125302"/>
                  <a:pt x="2934677" y="2114782"/>
                </a:cubicBezTo>
                <a:cubicBezTo>
                  <a:pt x="2716572" y="2104262"/>
                  <a:pt x="2542602" y="2097468"/>
                  <a:pt x="2338783" y="2114782"/>
                </a:cubicBezTo>
                <a:cubicBezTo>
                  <a:pt x="2134964" y="2132096"/>
                  <a:pt x="1972377" y="2092985"/>
                  <a:pt x="1775995" y="2114782"/>
                </a:cubicBezTo>
                <a:cubicBezTo>
                  <a:pt x="1579613" y="2136579"/>
                  <a:pt x="1418740" y="2135120"/>
                  <a:pt x="1180101" y="2114782"/>
                </a:cubicBezTo>
                <a:cubicBezTo>
                  <a:pt x="941462" y="2094444"/>
                  <a:pt x="539380" y="2131655"/>
                  <a:pt x="352471" y="2114782"/>
                </a:cubicBezTo>
                <a:cubicBezTo>
                  <a:pt x="130392" y="2118069"/>
                  <a:pt x="6308" y="1963601"/>
                  <a:pt x="0" y="1762311"/>
                </a:cubicBezTo>
                <a:cubicBezTo>
                  <a:pt x="4149" y="1591989"/>
                  <a:pt x="12797" y="1546664"/>
                  <a:pt x="0" y="1334660"/>
                </a:cubicBezTo>
                <a:cubicBezTo>
                  <a:pt x="-12797" y="1122656"/>
                  <a:pt x="-21921" y="1050506"/>
                  <a:pt x="0" y="864713"/>
                </a:cubicBezTo>
                <a:cubicBezTo>
                  <a:pt x="21921" y="678920"/>
                  <a:pt x="-3059" y="509866"/>
                  <a:pt x="0" y="352471"/>
                </a:cubicBezTo>
                <a:close/>
              </a:path>
              <a:path w="4015462" h="2114782" stroke="0" extrusionOk="0">
                <a:moveTo>
                  <a:pt x="0" y="352471"/>
                </a:moveTo>
                <a:cubicBezTo>
                  <a:pt x="-21903" y="144297"/>
                  <a:pt x="117488" y="15132"/>
                  <a:pt x="352471" y="0"/>
                </a:cubicBezTo>
                <a:cubicBezTo>
                  <a:pt x="584742" y="32760"/>
                  <a:pt x="795517" y="-29814"/>
                  <a:pt x="1080785" y="0"/>
                </a:cubicBezTo>
                <a:cubicBezTo>
                  <a:pt x="1366053" y="29814"/>
                  <a:pt x="1441412" y="4922"/>
                  <a:pt x="1709784" y="0"/>
                </a:cubicBezTo>
                <a:cubicBezTo>
                  <a:pt x="1978156" y="-4922"/>
                  <a:pt x="2150161" y="-23048"/>
                  <a:pt x="2305678" y="0"/>
                </a:cubicBezTo>
                <a:cubicBezTo>
                  <a:pt x="2461195" y="23048"/>
                  <a:pt x="2859903" y="32551"/>
                  <a:pt x="3000887" y="0"/>
                </a:cubicBezTo>
                <a:cubicBezTo>
                  <a:pt x="3141871" y="-32551"/>
                  <a:pt x="3445766" y="1126"/>
                  <a:pt x="3662991" y="0"/>
                </a:cubicBezTo>
                <a:cubicBezTo>
                  <a:pt x="3862274" y="-7517"/>
                  <a:pt x="4001174" y="170363"/>
                  <a:pt x="4015462" y="352471"/>
                </a:cubicBezTo>
                <a:cubicBezTo>
                  <a:pt x="4016051" y="450848"/>
                  <a:pt x="4031302" y="693659"/>
                  <a:pt x="4015462" y="822418"/>
                </a:cubicBezTo>
                <a:cubicBezTo>
                  <a:pt x="3999622" y="951177"/>
                  <a:pt x="4029538" y="1103116"/>
                  <a:pt x="4015462" y="1250069"/>
                </a:cubicBezTo>
                <a:cubicBezTo>
                  <a:pt x="4001386" y="1397022"/>
                  <a:pt x="3991598" y="1584777"/>
                  <a:pt x="4015462" y="1762311"/>
                </a:cubicBezTo>
                <a:cubicBezTo>
                  <a:pt x="4036735" y="1988643"/>
                  <a:pt x="3858713" y="2125740"/>
                  <a:pt x="3662991" y="2114782"/>
                </a:cubicBezTo>
                <a:cubicBezTo>
                  <a:pt x="3383100" y="2088754"/>
                  <a:pt x="3302843" y="2131177"/>
                  <a:pt x="3100203" y="2114782"/>
                </a:cubicBezTo>
                <a:cubicBezTo>
                  <a:pt x="2897563" y="2098387"/>
                  <a:pt x="2520822" y="2105817"/>
                  <a:pt x="2371888" y="2114782"/>
                </a:cubicBezTo>
                <a:cubicBezTo>
                  <a:pt x="2222955" y="2123747"/>
                  <a:pt x="1902020" y="2105619"/>
                  <a:pt x="1775995" y="2114782"/>
                </a:cubicBezTo>
                <a:cubicBezTo>
                  <a:pt x="1649970" y="2123945"/>
                  <a:pt x="1332577" y="2118495"/>
                  <a:pt x="1113891" y="2114782"/>
                </a:cubicBezTo>
                <a:cubicBezTo>
                  <a:pt x="895205" y="2111069"/>
                  <a:pt x="507386" y="2120437"/>
                  <a:pt x="352471" y="2114782"/>
                </a:cubicBezTo>
                <a:cubicBezTo>
                  <a:pt x="155131" y="2106732"/>
                  <a:pt x="45216" y="1947789"/>
                  <a:pt x="0" y="1762311"/>
                </a:cubicBezTo>
                <a:cubicBezTo>
                  <a:pt x="237" y="1628462"/>
                  <a:pt x="5066" y="1479303"/>
                  <a:pt x="0" y="1334660"/>
                </a:cubicBezTo>
                <a:cubicBezTo>
                  <a:pt x="-5066" y="1190017"/>
                  <a:pt x="2302" y="1009999"/>
                  <a:pt x="0" y="836516"/>
                </a:cubicBezTo>
                <a:cubicBezTo>
                  <a:pt x="-2302" y="663033"/>
                  <a:pt x="17927" y="553541"/>
                  <a:pt x="0" y="352471"/>
                </a:cubicBezTo>
                <a:close/>
              </a:path>
            </a:pathLst>
          </a:custGeom>
          <a:solidFill>
            <a:srgbClr val="6C6068"/>
          </a:solidFill>
          <a:ln w="22225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Perturbateurs Endocriniens </a:t>
            </a:r>
            <a:r>
              <a:rPr lang="fr-FR" sz="2000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ou toxiques pour la </a:t>
            </a:r>
            <a:r>
              <a:rPr lang="fr-FR" sz="2000" b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Constantia" panose="02030602050306030303" pitchFamily="18" charset="0"/>
              </a:rPr>
              <a:t>Reproduction</a:t>
            </a:r>
          </a:p>
          <a:p>
            <a:pPr algn="ctr"/>
            <a:endParaRPr lang="fr-FR" sz="2000" dirty="0">
              <a:ln>
                <a:solidFill>
                  <a:srgbClr val="EDEADB"/>
                </a:solidFill>
              </a:ln>
              <a:solidFill>
                <a:srgbClr val="EDEADB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000" i="1" dirty="0">
                <a:ln>
                  <a:solidFill>
                    <a:srgbClr val="EDEADB"/>
                  </a:solidFill>
                </a:ln>
                <a:solidFill>
                  <a:srgbClr val="EDEAD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376</a:t>
            </a:r>
          </a:p>
        </p:txBody>
      </p:sp>
      <p:sp>
        <p:nvSpPr>
          <p:cNvPr id="17" name="Double vague 16">
            <a:extLst>
              <a:ext uri="{FF2B5EF4-FFF2-40B4-BE49-F238E27FC236}">
                <a16:creationId xmlns:a16="http://schemas.microsoft.com/office/drawing/2014/main" id="{81C7E219-388B-47E2-CE78-7FC88EB09B28}"/>
              </a:ext>
            </a:extLst>
          </p:cNvPr>
          <p:cNvSpPr/>
          <p:nvPr/>
        </p:nvSpPr>
        <p:spPr>
          <a:xfrm>
            <a:off x="4021014" y="2390503"/>
            <a:ext cx="995123" cy="744583"/>
          </a:xfrm>
          <a:prstGeom prst="doubleWave">
            <a:avLst/>
          </a:prstGeom>
          <a:solidFill>
            <a:srgbClr val="BB212F"/>
          </a:solidFill>
          <a:ln>
            <a:solidFill>
              <a:srgbClr val="AC26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i="1" dirty="0">
                <a:latin typeface="SimSun" panose="02010600030101010101" pitchFamily="2" charset="-122"/>
                <a:ea typeface="SimSun" panose="02010600030101010101" pitchFamily="2" charset="-122"/>
                <a:cs typeface="Courier New" panose="02070309020205020404" pitchFamily="49" charset="0"/>
              </a:rPr>
              <a:t>94</a:t>
            </a:r>
          </a:p>
        </p:txBody>
      </p:sp>
      <p:sp>
        <p:nvSpPr>
          <p:cNvPr id="19" name="Pensées 18">
            <a:extLst>
              <a:ext uri="{FF2B5EF4-FFF2-40B4-BE49-F238E27FC236}">
                <a16:creationId xmlns:a16="http://schemas.microsoft.com/office/drawing/2014/main" id="{08637EB4-4B72-1BD7-BE06-0241100346D0}"/>
              </a:ext>
            </a:extLst>
          </p:cNvPr>
          <p:cNvSpPr/>
          <p:nvPr/>
        </p:nvSpPr>
        <p:spPr>
          <a:xfrm rot="581822" flipH="1" flipV="1">
            <a:off x="276630" y="3068635"/>
            <a:ext cx="1259883" cy="936299"/>
          </a:xfrm>
          <a:custGeom>
            <a:avLst/>
            <a:gdLst>
              <a:gd name="connsiteX0" fmla="*/ 113739 w 1259883"/>
              <a:gd name="connsiteY0" fmla="*/ 311449 h 936299"/>
              <a:gd name="connsiteX1" fmla="*/ 163988 w 1259883"/>
              <a:gd name="connsiteY1" fmla="*/ 149699 h 936299"/>
              <a:gd name="connsiteX2" fmla="*/ 408441 w 1259883"/>
              <a:gd name="connsiteY2" fmla="*/ 112746 h 936299"/>
              <a:gd name="connsiteX3" fmla="*/ 654905 w 1259883"/>
              <a:gd name="connsiteY3" fmla="*/ 74383 h 936299"/>
              <a:gd name="connsiteX4" fmla="*/ 750942 w 1259883"/>
              <a:gd name="connsiteY4" fmla="*/ 4334 h 936299"/>
              <a:gd name="connsiteX5" fmla="*/ 870048 w 1259883"/>
              <a:gd name="connsiteY5" fmla="*/ 53772 h 936299"/>
              <a:gd name="connsiteX6" fmla="*/ 1034241 w 1259883"/>
              <a:gd name="connsiteY6" fmla="*/ 14954 h 936299"/>
              <a:gd name="connsiteX7" fmla="*/ 1117504 w 1259883"/>
              <a:gd name="connsiteY7" fmla="*/ 120851 h 936299"/>
              <a:gd name="connsiteX8" fmla="*/ 1224361 w 1259883"/>
              <a:gd name="connsiteY8" fmla="*/ 223628 h 936299"/>
              <a:gd name="connsiteX9" fmla="*/ 1219578 w 1259883"/>
              <a:gd name="connsiteY9" fmla="*/ 335073 h 936299"/>
              <a:gd name="connsiteX10" fmla="*/ 1254516 w 1259883"/>
              <a:gd name="connsiteY10" fmla="*/ 505471 h 936299"/>
              <a:gd name="connsiteX11" fmla="*/ 1090848 w 1259883"/>
              <a:gd name="connsiteY11" fmla="*/ 654629 h 936299"/>
              <a:gd name="connsiteX12" fmla="*/ 1032258 w 1259883"/>
              <a:gd name="connsiteY12" fmla="*/ 782438 h 936299"/>
              <a:gd name="connsiteX13" fmla="*/ 832776 w 1259883"/>
              <a:gd name="connsiteY13" fmla="*/ 797913 h 936299"/>
              <a:gd name="connsiteX14" fmla="*/ 690223 w 1259883"/>
              <a:gd name="connsiteY14" fmla="*/ 934261 h 936299"/>
              <a:gd name="connsiteX15" fmla="*/ 480622 w 1259883"/>
              <a:gd name="connsiteY15" fmla="*/ 851035 h 936299"/>
              <a:gd name="connsiteX16" fmla="*/ 169267 w 1259883"/>
              <a:gd name="connsiteY16" fmla="*/ 768805 h 936299"/>
              <a:gd name="connsiteX17" fmla="*/ 32371 w 1259883"/>
              <a:gd name="connsiteY17" fmla="*/ 677299 h 936299"/>
              <a:gd name="connsiteX18" fmla="*/ 61623 w 1259883"/>
              <a:gd name="connsiteY18" fmla="*/ 553781 h 936299"/>
              <a:gd name="connsiteX19" fmla="*/ -146 w 1259883"/>
              <a:gd name="connsiteY19" fmla="*/ 427056 h 936299"/>
              <a:gd name="connsiteX20" fmla="*/ 112660 w 1259883"/>
              <a:gd name="connsiteY20" fmla="*/ 314418 h 936299"/>
              <a:gd name="connsiteX21" fmla="*/ 113739 w 1259883"/>
              <a:gd name="connsiteY21" fmla="*/ 311449 h 936299"/>
              <a:gd name="connsiteX0" fmla="*/ 393478 w 1259883"/>
              <a:gd name="connsiteY0" fmla="*/ 1053336 h 936299"/>
              <a:gd name="connsiteX1" fmla="*/ 367470 w 1259883"/>
              <a:gd name="connsiteY1" fmla="*/ 1079344 h 936299"/>
              <a:gd name="connsiteX2" fmla="*/ 341462 w 1259883"/>
              <a:gd name="connsiteY2" fmla="*/ 1053336 h 936299"/>
              <a:gd name="connsiteX3" fmla="*/ 367470 w 1259883"/>
              <a:gd name="connsiteY3" fmla="*/ 1027328 h 936299"/>
              <a:gd name="connsiteX4" fmla="*/ 393478 w 1259883"/>
              <a:gd name="connsiteY4" fmla="*/ 1053336 h 936299"/>
              <a:gd name="connsiteX0" fmla="*/ 433481 w 1259883"/>
              <a:gd name="connsiteY0" fmla="*/ 1022137 h 936299"/>
              <a:gd name="connsiteX1" fmla="*/ 381464 w 1259883"/>
              <a:gd name="connsiteY1" fmla="*/ 1074154 h 936299"/>
              <a:gd name="connsiteX2" fmla="*/ 329447 w 1259883"/>
              <a:gd name="connsiteY2" fmla="*/ 1022137 h 936299"/>
              <a:gd name="connsiteX3" fmla="*/ 381464 w 1259883"/>
              <a:gd name="connsiteY3" fmla="*/ 970120 h 936299"/>
              <a:gd name="connsiteX4" fmla="*/ 433481 w 1259883"/>
              <a:gd name="connsiteY4" fmla="*/ 1022137 h 936299"/>
              <a:gd name="connsiteX0" fmla="*/ 494770 w 1259883"/>
              <a:gd name="connsiteY0" fmla="*/ 943476 h 936299"/>
              <a:gd name="connsiteX1" fmla="*/ 416745 w 1259883"/>
              <a:gd name="connsiteY1" fmla="*/ 1021501 h 936299"/>
              <a:gd name="connsiteX2" fmla="*/ 338720 w 1259883"/>
              <a:gd name="connsiteY2" fmla="*/ 943476 h 936299"/>
              <a:gd name="connsiteX3" fmla="*/ 416745 w 1259883"/>
              <a:gd name="connsiteY3" fmla="*/ 865451 h 936299"/>
              <a:gd name="connsiteX4" fmla="*/ 494770 w 1259883"/>
              <a:gd name="connsiteY4" fmla="*/ 943476 h 936299"/>
              <a:gd name="connsiteX0" fmla="*/ 136866 w 1259883"/>
              <a:gd name="connsiteY0" fmla="*/ 567349 h 936299"/>
              <a:gd name="connsiteX1" fmla="*/ 62994 w 1259883"/>
              <a:gd name="connsiteY1" fmla="*/ 550075 h 936299"/>
              <a:gd name="connsiteX2" fmla="*/ 202047 w 1259883"/>
              <a:gd name="connsiteY2" fmla="*/ 756386 h 936299"/>
              <a:gd name="connsiteX3" fmla="*/ 169734 w 1259883"/>
              <a:gd name="connsiteY3" fmla="*/ 764644 h 936299"/>
              <a:gd name="connsiteX4" fmla="*/ 480563 w 1259883"/>
              <a:gd name="connsiteY4" fmla="*/ 847220 h 936299"/>
              <a:gd name="connsiteX5" fmla="*/ 461082 w 1259883"/>
              <a:gd name="connsiteY5" fmla="*/ 809508 h 936299"/>
              <a:gd name="connsiteX6" fmla="*/ 840709 w 1259883"/>
              <a:gd name="connsiteY6" fmla="*/ 753178 h 936299"/>
              <a:gd name="connsiteX7" fmla="*/ 832922 w 1259883"/>
              <a:gd name="connsiteY7" fmla="*/ 794553 h 936299"/>
              <a:gd name="connsiteX8" fmla="*/ 995336 w 1259883"/>
              <a:gd name="connsiteY8" fmla="*/ 497495 h 936299"/>
              <a:gd name="connsiteX9" fmla="*/ 1090148 w 1259883"/>
              <a:gd name="connsiteY9" fmla="*/ 652158 h 936299"/>
              <a:gd name="connsiteX10" fmla="*/ 1218995 w 1259883"/>
              <a:gd name="connsiteY10" fmla="*/ 332776 h 936299"/>
              <a:gd name="connsiteX11" fmla="*/ 1176765 w 1259883"/>
              <a:gd name="connsiteY11" fmla="*/ 390774 h 936299"/>
              <a:gd name="connsiteX12" fmla="*/ 1117679 w 1259883"/>
              <a:gd name="connsiteY12" fmla="*/ 117600 h 936299"/>
              <a:gd name="connsiteX13" fmla="*/ 1119896 w 1259883"/>
              <a:gd name="connsiteY13" fmla="*/ 144996 h 936299"/>
              <a:gd name="connsiteX14" fmla="*/ 848029 w 1259883"/>
              <a:gd name="connsiteY14" fmla="*/ 85654 h 936299"/>
              <a:gd name="connsiteX15" fmla="*/ 869669 w 1259883"/>
              <a:gd name="connsiteY15" fmla="*/ 50716 h 936299"/>
              <a:gd name="connsiteX16" fmla="*/ 645719 w 1259883"/>
              <a:gd name="connsiteY16" fmla="*/ 102299 h 936299"/>
              <a:gd name="connsiteX17" fmla="*/ 656189 w 1259883"/>
              <a:gd name="connsiteY17" fmla="*/ 72173 h 936299"/>
              <a:gd name="connsiteX18" fmla="*/ 408295 w 1259883"/>
              <a:gd name="connsiteY18" fmla="*/ 112529 h 936299"/>
              <a:gd name="connsiteX19" fmla="*/ 446208 w 1259883"/>
              <a:gd name="connsiteY19" fmla="*/ 141745 h 936299"/>
              <a:gd name="connsiteX20" fmla="*/ 120359 w 1259883"/>
              <a:gd name="connsiteY20" fmla="*/ 342204 h 936299"/>
              <a:gd name="connsiteX21" fmla="*/ 113739 w 1259883"/>
              <a:gd name="connsiteY21" fmla="*/ 311449 h 93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59883" h="936299" fill="none" extrusionOk="0">
                <a:moveTo>
                  <a:pt x="113739" y="311449"/>
                </a:moveTo>
                <a:cubicBezTo>
                  <a:pt x="100503" y="263356"/>
                  <a:pt x="121525" y="189712"/>
                  <a:pt x="163988" y="149699"/>
                </a:cubicBezTo>
                <a:cubicBezTo>
                  <a:pt x="247306" y="87196"/>
                  <a:pt x="327989" y="54743"/>
                  <a:pt x="408441" y="112746"/>
                </a:cubicBezTo>
                <a:cubicBezTo>
                  <a:pt x="460367" y="21676"/>
                  <a:pt x="570981" y="2624"/>
                  <a:pt x="654905" y="74383"/>
                </a:cubicBezTo>
                <a:cubicBezTo>
                  <a:pt x="672545" y="39762"/>
                  <a:pt x="707543" y="4112"/>
                  <a:pt x="750942" y="4334"/>
                </a:cubicBezTo>
                <a:cubicBezTo>
                  <a:pt x="802573" y="-6731"/>
                  <a:pt x="845793" y="10292"/>
                  <a:pt x="870048" y="53772"/>
                </a:cubicBezTo>
                <a:cubicBezTo>
                  <a:pt x="907560" y="4716"/>
                  <a:pt x="987075" y="-19856"/>
                  <a:pt x="1034241" y="14954"/>
                </a:cubicBezTo>
                <a:cubicBezTo>
                  <a:pt x="1074139" y="36016"/>
                  <a:pt x="1111276" y="79572"/>
                  <a:pt x="1117504" y="120851"/>
                </a:cubicBezTo>
                <a:cubicBezTo>
                  <a:pt x="1179451" y="132473"/>
                  <a:pt x="1204722" y="185721"/>
                  <a:pt x="1224361" y="223628"/>
                </a:cubicBezTo>
                <a:cubicBezTo>
                  <a:pt x="1238378" y="260742"/>
                  <a:pt x="1232225" y="292224"/>
                  <a:pt x="1219578" y="335073"/>
                </a:cubicBezTo>
                <a:cubicBezTo>
                  <a:pt x="1268507" y="383878"/>
                  <a:pt x="1272520" y="449684"/>
                  <a:pt x="1254516" y="505471"/>
                </a:cubicBezTo>
                <a:cubicBezTo>
                  <a:pt x="1237764" y="586858"/>
                  <a:pt x="1174830" y="654236"/>
                  <a:pt x="1090848" y="654629"/>
                </a:cubicBezTo>
                <a:cubicBezTo>
                  <a:pt x="1098403" y="711612"/>
                  <a:pt x="1064623" y="744385"/>
                  <a:pt x="1032258" y="782438"/>
                </a:cubicBezTo>
                <a:cubicBezTo>
                  <a:pt x="965623" y="841773"/>
                  <a:pt x="909709" y="840645"/>
                  <a:pt x="832776" y="797913"/>
                </a:cubicBezTo>
                <a:cubicBezTo>
                  <a:pt x="818382" y="859542"/>
                  <a:pt x="756895" y="915334"/>
                  <a:pt x="690223" y="934261"/>
                </a:cubicBezTo>
                <a:cubicBezTo>
                  <a:pt x="600125" y="958373"/>
                  <a:pt x="527337" y="934023"/>
                  <a:pt x="480622" y="851035"/>
                </a:cubicBezTo>
                <a:cubicBezTo>
                  <a:pt x="369108" y="913149"/>
                  <a:pt x="242996" y="868058"/>
                  <a:pt x="169267" y="768805"/>
                </a:cubicBezTo>
                <a:cubicBezTo>
                  <a:pt x="112071" y="781587"/>
                  <a:pt x="62821" y="739667"/>
                  <a:pt x="32371" y="677299"/>
                </a:cubicBezTo>
                <a:cubicBezTo>
                  <a:pt x="16089" y="635159"/>
                  <a:pt x="30763" y="581701"/>
                  <a:pt x="61623" y="553781"/>
                </a:cubicBezTo>
                <a:cubicBezTo>
                  <a:pt x="18708" y="521204"/>
                  <a:pt x="-2633" y="467472"/>
                  <a:pt x="-146" y="427056"/>
                </a:cubicBezTo>
                <a:cubicBezTo>
                  <a:pt x="-5311" y="368304"/>
                  <a:pt x="59728" y="311356"/>
                  <a:pt x="112660" y="314418"/>
                </a:cubicBezTo>
                <a:cubicBezTo>
                  <a:pt x="113057" y="313384"/>
                  <a:pt x="113546" y="312434"/>
                  <a:pt x="113739" y="311449"/>
                </a:cubicBezTo>
                <a:close/>
              </a:path>
              <a:path w="1259883" h="936299" fill="none" extrusionOk="0">
                <a:moveTo>
                  <a:pt x="393478" y="1053336"/>
                </a:moveTo>
                <a:cubicBezTo>
                  <a:pt x="393127" y="1067830"/>
                  <a:pt x="381708" y="1081249"/>
                  <a:pt x="367470" y="1079344"/>
                </a:cubicBezTo>
                <a:cubicBezTo>
                  <a:pt x="351526" y="1077959"/>
                  <a:pt x="343671" y="1067900"/>
                  <a:pt x="341462" y="1053336"/>
                </a:cubicBezTo>
                <a:cubicBezTo>
                  <a:pt x="338634" y="1038702"/>
                  <a:pt x="350395" y="1028515"/>
                  <a:pt x="367470" y="1027328"/>
                </a:cubicBezTo>
                <a:cubicBezTo>
                  <a:pt x="380548" y="1025831"/>
                  <a:pt x="393526" y="1038363"/>
                  <a:pt x="393478" y="1053336"/>
                </a:cubicBezTo>
                <a:close/>
              </a:path>
              <a:path w="1259883" h="936299" fill="none" extrusionOk="0">
                <a:moveTo>
                  <a:pt x="433481" y="1022137"/>
                </a:moveTo>
                <a:cubicBezTo>
                  <a:pt x="437716" y="1047948"/>
                  <a:pt x="413050" y="1071736"/>
                  <a:pt x="381464" y="1074154"/>
                </a:cubicBezTo>
                <a:cubicBezTo>
                  <a:pt x="353758" y="1079925"/>
                  <a:pt x="332222" y="1048267"/>
                  <a:pt x="329447" y="1022137"/>
                </a:cubicBezTo>
                <a:cubicBezTo>
                  <a:pt x="331205" y="993517"/>
                  <a:pt x="352611" y="968573"/>
                  <a:pt x="381464" y="970120"/>
                </a:cubicBezTo>
                <a:cubicBezTo>
                  <a:pt x="407567" y="970408"/>
                  <a:pt x="437842" y="998723"/>
                  <a:pt x="433481" y="1022137"/>
                </a:cubicBezTo>
                <a:close/>
              </a:path>
              <a:path w="1259883" h="936299" fill="none" extrusionOk="0">
                <a:moveTo>
                  <a:pt x="494770" y="943476"/>
                </a:moveTo>
                <a:cubicBezTo>
                  <a:pt x="487518" y="983844"/>
                  <a:pt x="467380" y="1021004"/>
                  <a:pt x="416745" y="1021501"/>
                </a:cubicBezTo>
                <a:cubicBezTo>
                  <a:pt x="373618" y="1020006"/>
                  <a:pt x="341021" y="984899"/>
                  <a:pt x="338720" y="943476"/>
                </a:cubicBezTo>
                <a:cubicBezTo>
                  <a:pt x="341639" y="906247"/>
                  <a:pt x="379992" y="865313"/>
                  <a:pt x="416745" y="865451"/>
                </a:cubicBezTo>
                <a:cubicBezTo>
                  <a:pt x="462732" y="862483"/>
                  <a:pt x="498688" y="891212"/>
                  <a:pt x="494770" y="943476"/>
                </a:cubicBezTo>
                <a:close/>
              </a:path>
              <a:path w="1259883" h="936299" fill="none" extrusionOk="0">
                <a:moveTo>
                  <a:pt x="136866" y="567349"/>
                </a:moveTo>
                <a:cubicBezTo>
                  <a:pt x="117138" y="570779"/>
                  <a:pt x="80231" y="566438"/>
                  <a:pt x="62994" y="550075"/>
                </a:cubicBezTo>
                <a:moveTo>
                  <a:pt x="202047" y="756386"/>
                </a:moveTo>
                <a:cubicBezTo>
                  <a:pt x="191135" y="761558"/>
                  <a:pt x="181333" y="763438"/>
                  <a:pt x="169734" y="764644"/>
                </a:cubicBezTo>
                <a:moveTo>
                  <a:pt x="480563" y="847220"/>
                </a:moveTo>
                <a:cubicBezTo>
                  <a:pt x="475702" y="833979"/>
                  <a:pt x="466009" y="822407"/>
                  <a:pt x="461082" y="809508"/>
                </a:cubicBezTo>
                <a:moveTo>
                  <a:pt x="840709" y="753178"/>
                </a:moveTo>
                <a:cubicBezTo>
                  <a:pt x="839320" y="767816"/>
                  <a:pt x="837370" y="781608"/>
                  <a:pt x="832922" y="794553"/>
                </a:cubicBezTo>
                <a:moveTo>
                  <a:pt x="995336" y="497495"/>
                </a:moveTo>
                <a:cubicBezTo>
                  <a:pt x="1047905" y="527050"/>
                  <a:pt x="1091108" y="591683"/>
                  <a:pt x="1090148" y="652158"/>
                </a:cubicBezTo>
                <a:moveTo>
                  <a:pt x="1218995" y="332776"/>
                </a:moveTo>
                <a:cubicBezTo>
                  <a:pt x="1205535" y="355844"/>
                  <a:pt x="1193919" y="379790"/>
                  <a:pt x="1176765" y="390774"/>
                </a:cubicBezTo>
                <a:moveTo>
                  <a:pt x="1117679" y="117600"/>
                </a:moveTo>
                <a:cubicBezTo>
                  <a:pt x="1118078" y="126352"/>
                  <a:pt x="1119551" y="136083"/>
                  <a:pt x="1119896" y="144996"/>
                </a:cubicBezTo>
                <a:moveTo>
                  <a:pt x="848029" y="85654"/>
                </a:moveTo>
                <a:cubicBezTo>
                  <a:pt x="853718" y="72422"/>
                  <a:pt x="860530" y="61089"/>
                  <a:pt x="869669" y="50716"/>
                </a:cubicBezTo>
                <a:moveTo>
                  <a:pt x="645719" y="102299"/>
                </a:moveTo>
                <a:cubicBezTo>
                  <a:pt x="648360" y="93576"/>
                  <a:pt x="652180" y="83623"/>
                  <a:pt x="656189" y="72173"/>
                </a:cubicBezTo>
                <a:moveTo>
                  <a:pt x="408295" y="112529"/>
                </a:moveTo>
                <a:cubicBezTo>
                  <a:pt x="422474" y="120474"/>
                  <a:pt x="434714" y="131183"/>
                  <a:pt x="446208" y="141745"/>
                </a:cubicBezTo>
                <a:moveTo>
                  <a:pt x="120359" y="342204"/>
                </a:moveTo>
                <a:cubicBezTo>
                  <a:pt x="118676" y="334018"/>
                  <a:pt x="115484" y="321536"/>
                  <a:pt x="113739" y="311449"/>
                </a:cubicBezTo>
              </a:path>
              <a:path w="1259883" h="936299" stroke="0" extrusionOk="0">
                <a:moveTo>
                  <a:pt x="113739" y="311449"/>
                </a:moveTo>
                <a:cubicBezTo>
                  <a:pt x="102115" y="250354"/>
                  <a:pt x="115252" y="196733"/>
                  <a:pt x="163988" y="149699"/>
                </a:cubicBezTo>
                <a:cubicBezTo>
                  <a:pt x="238112" y="83147"/>
                  <a:pt x="312682" y="65892"/>
                  <a:pt x="408441" y="112746"/>
                </a:cubicBezTo>
                <a:cubicBezTo>
                  <a:pt x="454225" y="22638"/>
                  <a:pt x="577602" y="17990"/>
                  <a:pt x="654905" y="74383"/>
                </a:cubicBezTo>
                <a:cubicBezTo>
                  <a:pt x="669964" y="34487"/>
                  <a:pt x="713937" y="12393"/>
                  <a:pt x="750942" y="4334"/>
                </a:cubicBezTo>
                <a:cubicBezTo>
                  <a:pt x="807572" y="-904"/>
                  <a:pt x="846639" y="7366"/>
                  <a:pt x="870048" y="53772"/>
                </a:cubicBezTo>
                <a:cubicBezTo>
                  <a:pt x="908942" y="5570"/>
                  <a:pt x="970673" y="-3993"/>
                  <a:pt x="1034241" y="14954"/>
                </a:cubicBezTo>
                <a:cubicBezTo>
                  <a:pt x="1076877" y="24751"/>
                  <a:pt x="1104531" y="80047"/>
                  <a:pt x="1117504" y="120851"/>
                </a:cubicBezTo>
                <a:cubicBezTo>
                  <a:pt x="1178208" y="140538"/>
                  <a:pt x="1219181" y="176026"/>
                  <a:pt x="1224361" y="223628"/>
                </a:cubicBezTo>
                <a:cubicBezTo>
                  <a:pt x="1228262" y="258837"/>
                  <a:pt x="1239469" y="303799"/>
                  <a:pt x="1219578" y="335073"/>
                </a:cubicBezTo>
                <a:cubicBezTo>
                  <a:pt x="1262099" y="392043"/>
                  <a:pt x="1269811" y="452427"/>
                  <a:pt x="1254516" y="505471"/>
                </a:cubicBezTo>
                <a:cubicBezTo>
                  <a:pt x="1236135" y="585975"/>
                  <a:pt x="1179546" y="654479"/>
                  <a:pt x="1090848" y="654629"/>
                </a:cubicBezTo>
                <a:cubicBezTo>
                  <a:pt x="1097995" y="697174"/>
                  <a:pt x="1071377" y="739611"/>
                  <a:pt x="1032258" y="782438"/>
                </a:cubicBezTo>
                <a:cubicBezTo>
                  <a:pt x="968685" y="832431"/>
                  <a:pt x="891101" y="834445"/>
                  <a:pt x="832776" y="797913"/>
                </a:cubicBezTo>
                <a:cubicBezTo>
                  <a:pt x="803047" y="865144"/>
                  <a:pt x="755518" y="912190"/>
                  <a:pt x="690223" y="934261"/>
                </a:cubicBezTo>
                <a:cubicBezTo>
                  <a:pt x="610369" y="949842"/>
                  <a:pt x="509550" y="930403"/>
                  <a:pt x="480622" y="851035"/>
                </a:cubicBezTo>
                <a:cubicBezTo>
                  <a:pt x="369969" y="921502"/>
                  <a:pt x="254132" y="896350"/>
                  <a:pt x="169267" y="768805"/>
                </a:cubicBezTo>
                <a:cubicBezTo>
                  <a:pt x="107439" y="780293"/>
                  <a:pt x="53225" y="735345"/>
                  <a:pt x="32371" y="677299"/>
                </a:cubicBezTo>
                <a:cubicBezTo>
                  <a:pt x="19023" y="635036"/>
                  <a:pt x="24875" y="587177"/>
                  <a:pt x="61623" y="553781"/>
                </a:cubicBezTo>
                <a:cubicBezTo>
                  <a:pt x="22941" y="537518"/>
                  <a:pt x="-11394" y="480787"/>
                  <a:pt x="-146" y="427056"/>
                </a:cubicBezTo>
                <a:cubicBezTo>
                  <a:pt x="9442" y="353211"/>
                  <a:pt x="46184" y="320143"/>
                  <a:pt x="112660" y="314418"/>
                </a:cubicBezTo>
                <a:cubicBezTo>
                  <a:pt x="113049" y="313455"/>
                  <a:pt x="113354" y="312551"/>
                  <a:pt x="113739" y="311449"/>
                </a:cubicBezTo>
                <a:close/>
              </a:path>
              <a:path w="1259883" h="936299" stroke="0" extrusionOk="0">
                <a:moveTo>
                  <a:pt x="393478" y="1053336"/>
                </a:moveTo>
                <a:cubicBezTo>
                  <a:pt x="393674" y="1066943"/>
                  <a:pt x="382389" y="1077260"/>
                  <a:pt x="367470" y="1079344"/>
                </a:cubicBezTo>
                <a:cubicBezTo>
                  <a:pt x="352909" y="1080322"/>
                  <a:pt x="340378" y="1066538"/>
                  <a:pt x="341462" y="1053336"/>
                </a:cubicBezTo>
                <a:cubicBezTo>
                  <a:pt x="344222" y="1041195"/>
                  <a:pt x="351490" y="1027780"/>
                  <a:pt x="367470" y="1027328"/>
                </a:cubicBezTo>
                <a:cubicBezTo>
                  <a:pt x="380915" y="1027650"/>
                  <a:pt x="393445" y="1037321"/>
                  <a:pt x="393478" y="1053336"/>
                </a:cubicBezTo>
                <a:close/>
              </a:path>
              <a:path w="1259883" h="936299" stroke="0" extrusionOk="0">
                <a:moveTo>
                  <a:pt x="433481" y="1022137"/>
                </a:moveTo>
                <a:cubicBezTo>
                  <a:pt x="430138" y="1055720"/>
                  <a:pt x="409500" y="1075882"/>
                  <a:pt x="381464" y="1074154"/>
                </a:cubicBezTo>
                <a:cubicBezTo>
                  <a:pt x="348789" y="1075102"/>
                  <a:pt x="330045" y="1052506"/>
                  <a:pt x="329447" y="1022137"/>
                </a:cubicBezTo>
                <a:cubicBezTo>
                  <a:pt x="327650" y="993097"/>
                  <a:pt x="352674" y="968510"/>
                  <a:pt x="381464" y="970120"/>
                </a:cubicBezTo>
                <a:cubicBezTo>
                  <a:pt x="410546" y="969443"/>
                  <a:pt x="438366" y="988328"/>
                  <a:pt x="433481" y="1022137"/>
                </a:cubicBezTo>
                <a:close/>
              </a:path>
              <a:path w="1259883" h="936299" stroke="0" extrusionOk="0">
                <a:moveTo>
                  <a:pt x="494770" y="943476"/>
                </a:moveTo>
                <a:cubicBezTo>
                  <a:pt x="493553" y="989534"/>
                  <a:pt x="466421" y="1019189"/>
                  <a:pt x="416745" y="1021501"/>
                </a:cubicBezTo>
                <a:cubicBezTo>
                  <a:pt x="376439" y="1014817"/>
                  <a:pt x="346404" y="989960"/>
                  <a:pt x="338720" y="943476"/>
                </a:cubicBezTo>
                <a:cubicBezTo>
                  <a:pt x="342511" y="894433"/>
                  <a:pt x="381654" y="862782"/>
                  <a:pt x="416745" y="865451"/>
                </a:cubicBezTo>
                <a:cubicBezTo>
                  <a:pt x="461787" y="865800"/>
                  <a:pt x="495054" y="904010"/>
                  <a:pt x="494770" y="943476"/>
                </a:cubicBezTo>
                <a:close/>
              </a:path>
              <a:path w="1259883" h="936299" fill="none" stroke="0" extrusionOk="0">
                <a:moveTo>
                  <a:pt x="136866" y="567349"/>
                </a:moveTo>
                <a:cubicBezTo>
                  <a:pt x="113986" y="570698"/>
                  <a:pt x="89734" y="559524"/>
                  <a:pt x="62994" y="550075"/>
                </a:cubicBezTo>
                <a:moveTo>
                  <a:pt x="202047" y="756386"/>
                </a:moveTo>
                <a:cubicBezTo>
                  <a:pt x="194129" y="761426"/>
                  <a:pt x="181211" y="760999"/>
                  <a:pt x="169734" y="764644"/>
                </a:cubicBezTo>
                <a:moveTo>
                  <a:pt x="480563" y="847220"/>
                </a:moveTo>
                <a:cubicBezTo>
                  <a:pt x="471522" y="832618"/>
                  <a:pt x="466492" y="824609"/>
                  <a:pt x="461082" y="809508"/>
                </a:cubicBezTo>
                <a:moveTo>
                  <a:pt x="840709" y="753178"/>
                </a:moveTo>
                <a:cubicBezTo>
                  <a:pt x="837139" y="766618"/>
                  <a:pt x="836932" y="780651"/>
                  <a:pt x="832922" y="794553"/>
                </a:cubicBezTo>
                <a:moveTo>
                  <a:pt x="995336" y="497495"/>
                </a:moveTo>
                <a:cubicBezTo>
                  <a:pt x="1042859" y="516806"/>
                  <a:pt x="1087979" y="589614"/>
                  <a:pt x="1090148" y="652158"/>
                </a:cubicBezTo>
                <a:moveTo>
                  <a:pt x="1218995" y="332776"/>
                </a:moveTo>
                <a:cubicBezTo>
                  <a:pt x="1211039" y="356056"/>
                  <a:pt x="1197629" y="374629"/>
                  <a:pt x="1176765" y="390774"/>
                </a:cubicBezTo>
                <a:moveTo>
                  <a:pt x="1117679" y="117600"/>
                </a:moveTo>
                <a:cubicBezTo>
                  <a:pt x="1119986" y="126943"/>
                  <a:pt x="1121173" y="136537"/>
                  <a:pt x="1119896" y="144996"/>
                </a:cubicBezTo>
                <a:moveTo>
                  <a:pt x="848029" y="85654"/>
                </a:moveTo>
                <a:cubicBezTo>
                  <a:pt x="852469" y="76254"/>
                  <a:pt x="863538" y="59686"/>
                  <a:pt x="869669" y="50716"/>
                </a:cubicBezTo>
                <a:moveTo>
                  <a:pt x="645719" y="102299"/>
                </a:moveTo>
                <a:cubicBezTo>
                  <a:pt x="646854" y="91332"/>
                  <a:pt x="651310" y="81441"/>
                  <a:pt x="656189" y="72173"/>
                </a:cubicBezTo>
                <a:moveTo>
                  <a:pt x="408295" y="112529"/>
                </a:moveTo>
                <a:cubicBezTo>
                  <a:pt x="421758" y="122904"/>
                  <a:pt x="437225" y="132532"/>
                  <a:pt x="446208" y="141745"/>
                </a:cubicBezTo>
                <a:moveTo>
                  <a:pt x="120359" y="342204"/>
                </a:moveTo>
                <a:cubicBezTo>
                  <a:pt x="117458" y="331699"/>
                  <a:pt x="116231" y="319907"/>
                  <a:pt x="113739" y="311449"/>
                </a:cubicBezTo>
              </a:path>
            </a:pathLst>
          </a:custGeom>
          <a:solidFill>
            <a:srgbClr val="FEFFF0"/>
          </a:solid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loud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i="1" dirty="0">
              <a:latin typeface="Constantia" panose="02030602050306030303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F17D63-0492-3D15-61AE-453CCFD14E96}"/>
              </a:ext>
            </a:extLst>
          </p:cNvPr>
          <p:cNvSpPr txBox="1"/>
          <p:nvPr/>
        </p:nvSpPr>
        <p:spPr>
          <a:xfrm>
            <a:off x="-94915" y="3166673"/>
            <a:ext cx="2002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2,5 %</a:t>
            </a:r>
          </a:p>
          <a:p>
            <a:pPr algn="ctr"/>
            <a:r>
              <a:rPr lang="fr-FR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Substances</a:t>
            </a:r>
          </a:p>
          <a:p>
            <a:pPr algn="ctr"/>
            <a:r>
              <a:rPr lang="fr-FR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Actives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63C169F6-9BAC-BA9F-FFA0-C1D413CFC26C}"/>
              </a:ext>
            </a:extLst>
          </p:cNvPr>
          <p:cNvSpPr/>
          <p:nvPr/>
        </p:nvSpPr>
        <p:spPr>
          <a:xfrm>
            <a:off x="3456938" y="2473913"/>
            <a:ext cx="5390919" cy="2633277"/>
          </a:xfrm>
          <a:custGeom>
            <a:avLst/>
            <a:gdLst>
              <a:gd name="connsiteX0" fmla="*/ 0 w 5390919"/>
              <a:gd name="connsiteY0" fmla="*/ 438888 h 2633277"/>
              <a:gd name="connsiteX1" fmla="*/ 438888 w 5390919"/>
              <a:gd name="connsiteY1" fmla="*/ 0 h 2633277"/>
              <a:gd name="connsiteX2" fmla="*/ 1128754 w 5390919"/>
              <a:gd name="connsiteY2" fmla="*/ 0 h 2633277"/>
              <a:gd name="connsiteX3" fmla="*/ 1683226 w 5390919"/>
              <a:gd name="connsiteY3" fmla="*/ 0 h 2633277"/>
              <a:gd name="connsiteX4" fmla="*/ 2373092 w 5390919"/>
              <a:gd name="connsiteY4" fmla="*/ 0 h 2633277"/>
              <a:gd name="connsiteX5" fmla="*/ 2882433 w 5390919"/>
              <a:gd name="connsiteY5" fmla="*/ 0 h 2633277"/>
              <a:gd name="connsiteX6" fmla="*/ 3572299 w 5390919"/>
              <a:gd name="connsiteY6" fmla="*/ 0 h 2633277"/>
              <a:gd name="connsiteX7" fmla="*/ 4126771 w 5390919"/>
              <a:gd name="connsiteY7" fmla="*/ 0 h 2633277"/>
              <a:gd name="connsiteX8" fmla="*/ 4952031 w 5390919"/>
              <a:gd name="connsiteY8" fmla="*/ 0 h 2633277"/>
              <a:gd name="connsiteX9" fmla="*/ 5390919 w 5390919"/>
              <a:gd name="connsiteY9" fmla="*/ 438888 h 2633277"/>
              <a:gd name="connsiteX10" fmla="*/ 5390919 w 5390919"/>
              <a:gd name="connsiteY10" fmla="*/ 988945 h 2633277"/>
              <a:gd name="connsiteX11" fmla="*/ 5390919 w 5390919"/>
              <a:gd name="connsiteY11" fmla="*/ 1521447 h 2633277"/>
              <a:gd name="connsiteX12" fmla="*/ 5390919 w 5390919"/>
              <a:gd name="connsiteY12" fmla="*/ 2194389 h 2633277"/>
              <a:gd name="connsiteX13" fmla="*/ 4952031 w 5390919"/>
              <a:gd name="connsiteY13" fmla="*/ 2633277 h 2633277"/>
              <a:gd name="connsiteX14" fmla="*/ 4442691 w 5390919"/>
              <a:gd name="connsiteY14" fmla="*/ 2633277 h 2633277"/>
              <a:gd name="connsiteX15" fmla="*/ 3707693 w 5390919"/>
              <a:gd name="connsiteY15" fmla="*/ 2633277 h 2633277"/>
              <a:gd name="connsiteX16" fmla="*/ 3062958 w 5390919"/>
              <a:gd name="connsiteY16" fmla="*/ 2633277 h 2633277"/>
              <a:gd name="connsiteX17" fmla="*/ 2327961 w 5390919"/>
              <a:gd name="connsiteY17" fmla="*/ 2633277 h 2633277"/>
              <a:gd name="connsiteX18" fmla="*/ 1638095 w 5390919"/>
              <a:gd name="connsiteY18" fmla="*/ 2633277 h 2633277"/>
              <a:gd name="connsiteX19" fmla="*/ 1038491 w 5390919"/>
              <a:gd name="connsiteY19" fmla="*/ 2633277 h 2633277"/>
              <a:gd name="connsiteX20" fmla="*/ 438888 w 5390919"/>
              <a:gd name="connsiteY20" fmla="*/ 2633277 h 2633277"/>
              <a:gd name="connsiteX21" fmla="*/ 0 w 5390919"/>
              <a:gd name="connsiteY21" fmla="*/ 2194389 h 2633277"/>
              <a:gd name="connsiteX22" fmla="*/ 0 w 5390919"/>
              <a:gd name="connsiteY22" fmla="*/ 1609222 h 2633277"/>
              <a:gd name="connsiteX23" fmla="*/ 0 w 5390919"/>
              <a:gd name="connsiteY23" fmla="*/ 988945 h 2633277"/>
              <a:gd name="connsiteX24" fmla="*/ 0 w 5390919"/>
              <a:gd name="connsiteY24" fmla="*/ 438888 h 263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0919" h="2633277" fill="none" extrusionOk="0">
                <a:moveTo>
                  <a:pt x="0" y="438888"/>
                </a:moveTo>
                <a:cubicBezTo>
                  <a:pt x="-16357" y="229333"/>
                  <a:pt x="192066" y="-5879"/>
                  <a:pt x="438888" y="0"/>
                </a:cubicBezTo>
                <a:cubicBezTo>
                  <a:pt x="697764" y="30468"/>
                  <a:pt x="861562" y="-19013"/>
                  <a:pt x="1128754" y="0"/>
                </a:cubicBezTo>
                <a:cubicBezTo>
                  <a:pt x="1395946" y="19013"/>
                  <a:pt x="1506297" y="10452"/>
                  <a:pt x="1683226" y="0"/>
                </a:cubicBezTo>
                <a:cubicBezTo>
                  <a:pt x="1860155" y="-10452"/>
                  <a:pt x="2071372" y="-2139"/>
                  <a:pt x="2373092" y="0"/>
                </a:cubicBezTo>
                <a:cubicBezTo>
                  <a:pt x="2674812" y="2139"/>
                  <a:pt x="2701717" y="-21085"/>
                  <a:pt x="2882433" y="0"/>
                </a:cubicBezTo>
                <a:cubicBezTo>
                  <a:pt x="3063149" y="21085"/>
                  <a:pt x="3381561" y="4700"/>
                  <a:pt x="3572299" y="0"/>
                </a:cubicBezTo>
                <a:cubicBezTo>
                  <a:pt x="3763037" y="-4700"/>
                  <a:pt x="3948107" y="-3949"/>
                  <a:pt x="4126771" y="0"/>
                </a:cubicBezTo>
                <a:cubicBezTo>
                  <a:pt x="4305435" y="3949"/>
                  <a:pt x="4724427" y="-38848"/>
                  <a:pt x="4952031" y="0"/>
                </a:cubicBezTo>
                <a:cubicBezTo>
                  <a:pt x="5201561" y="-31156"/>
                  <a:pt x="5330814" y="194560"/>
                  <a:pt x="5390919" y="438888"/>
                </a:cubicBezTo>
                <a:cubicBezTo>
                  <a:pt x="5390627" y="556254"/>
                  <a:pt x="5391254" y="761950"/>
                  <a:pt x="5390919" y="988945"/>
                </a:cubicBezTo>
                <a:cubicBezTo>
                  <a:pt x="5390584" y="1215940"/>
                  <a:pt x="5388754" y="1312203"/>
                  <a:pt x="5390919" y="1521447"/>
                </a:cubicBezTo>
                <a:cubicBezTo>
                  <a:pt x="5393084" y="1730691"/>
                  <a:pt x="5365178" y="1902592"/>
                  <a:pt x="5390919" y="2194389"/>
                </a:cubicBezTo>
                <a:cubicBezTo>
                  <a:pt x="5409440" y="2482049"/>
                  <a:pt x="5208723" y="2647424"/>
                  <a:pt x="4952031" y="2633277"/>
                </a:cubicBezTo>
                <a:cubicBezTo>
                  <a:pt x="4715440" y="2643377"/>
                  <a:pt x="4562228" y="2652213"/>
                  <a:pt x="4442691" y="2633277"/>
                </a:cubicBezTo>
                <a:cubicBezTo>
                  <a:pt x="4323154" y="2614341"/>
                  <a:pt x="3940094" y="2649205"/>
                  <a:pt x="3707693" y="2633277"/>
                </a:cubicBezTo>
                <a:cubicBezTo>
                  <a:pt x="3475292" y="2617349"/>
                  <a:pt x="3282794" y="2646102"/>
                  <a:pt x="3062958" y="2633277"/>
                </a:cubicBezTo>
                <a:cubicBezTo>
                  <a:pt x="2843122" y="2620452"/>
                  <a:pt x="2555890" y="2634105"/>
                  <a:pt x="2327961" y="2633277"/>
                </a:cubicBezTo>
                <a:cubicBezTo>
                  <a:pt x="2100032" y="2632449"/>
                  <a:pt x="1916764" y="2665008"/>
                  <a:pt x="1638095" y="2633277"/>
                </a:cubicBezTo>
                <a:cubicBezTo>
                  <a:pt x="1359426" y="2601546"/>
                  <a:pt x="1200972" y="2634811"/>
                  <a:pt x="1038491" y="2633277"/>
                </a:cubicBezTo>
                <a:cubicBezTo>
                  <a:pt x="876010" y="2631743"/>
                  <a:pt x="635827" y="2605325"/>
                  <a:pt x="438888" y="2633277"/>
                </a:cubicBezTo>
                <a:cubicBezTo>
                  <a:pt x="197008" y="2656551"/>
                  <a:pt x="12111" y="2425913"/>
                  <a:pt x="0" y="2194389"/>
                </a:cubicBezTo>
                <a:cubicBezTo>
                  <a:pt x="16197" y="2039720"/>
                  <a:pt x="22989" y="1772914"/>
                  <a:pt x="0" y="1609222"/>
                </a:cubicBezTo>
                <a:cubicBezTo>
                  <a:pt x="-22989" y="1445530"/>
                  <a:pt x="26691" y="1211559"/>
                  <a:pt x="0" y="988945"/>
                </a:cubicBezTo>
                <a:cubicBezTo>
                  <a:pt x="-26691" y="766331"/>
                  <a:pt x="-6561" y="560498"/>
                  <a:pt x="0" y="438888"/>
                </a:cubicBezTo>
                <a:close/>
              </a:path>
              <a:path w="5390919" h="2633277" stroke="0" extrusionOk="0">
                <a:moveTo>
                  <a:pt x="0" y="438888"/>
                </a:moveTo>
                <a:cubicBezTo>
                  <a:pt x="-36075" y="174245"/>
                  <a:pt x="145132" y="19278"/>
                  <a:pt x="438888" y="0"/>
                </a:cubicBezTo>
                <a:cubicBezTo>
                  <a:pt x="789086" y="-15997"/>
                  <a:pt x="896664" y="22258"/>
                  <a:pt x="1173886" y="0"/>
                </a:cubicBezTo>
                <a:cubicBezTo>
                  <a:pt x="1451108" y="-22258"/>
                  <a:pt x="1523010" y="-26583"/>
                  <a:pt x="1773489" y="0"/>
                </a:cubicBezTo>
                <a:cubicBezTo>
                  <a:pt x="2023968" y="26583"/>
                  <a:pt x="2094612" y="26421"/>
                  <a:pt x="2327961" y="0"/>
                </a:cubicBezTo>
                <a:cubicBezTo>
                  <a:pt x="2561310" y="-26421"/>
                  <a:pt x="2756843" y="-25020"/>
                  <a:pt x="3017827" y="0"/>
                </a:cubicBezTo>
                <a:cubicBezTo>
                  <a:pt x="3278811" y="25020"/>
                  <a:pt x="3474779" y="5304"/>
                  <a:pt x="3617430" y="0"/>
                </a:cubicBezTo>
                <a:cubicBezTo>
                  <a:pt x="3760081" y="-5304"/>
                  <a:pt x="4128598" y="-24033"/>
                  <a:pt x="4352428" y="0"/>
                </a:cubicBezTo>
                <a:cubicBezTo>
                  <a:pt x="4576258" y="24033"/>
                  <a:pt x="4694907" y="-8826"/>
                  <a:pt x="4952031" y="0"/>
                </a:cubicBezTo>
                <a:cubicBezTo>
                  <a:pt x="5186580" y="12973"/>
                  <a:pt x="5384514" y="189069"/>
                  <a:pt x="5390919" y="438888"/>
                </a:cubicBezTo>
                <a:cubicBezTo>
                  <a:pt x="5376763" y="621930"/>
                  <a:pt x="5387221" y="747882"/>
                  <a:pt x="5390919" y="988945"/>
                </a:cubicBezTo>
                <a:cubicBezTo>
                  <a:pt x="5394617" y="1230008"/>
                  <a:pt x="5380648" y="1443452"/>
                  <a:pt x="5390919" y="1574112"/>
                </a:cubicBezTo>
                <a:cubicBezTo>
                  <a:pt x="5401190" y="1704772"/>
                  <a:pt x="5364801" y="1995907"/>
                  <a:pt x="5390919" y="2194389"/>
                </a:cubicBezTo>
                <a:cubicBezTo>
                  <a:pt x="5397906" y="2445339"/>
                  <a:pt x="5215098" y="2615174"/>
                  <a:pt x="4952031" y="2633277"/>
                </a:cubicBezTo>
                <a:cubicBezTo>
                  <a:pt x="4723199" y="2625864"/>
                  <a:pt x="4545897" y="2642116"/>
                  <a:pt x="4307296" y="2633277"/>
                </a:cubicBezTo>
                <a:cubicBezTo>
                  <a:pt x="4068695" y="2624438"/>
                  <a:pt x="3967855" y="2642225"/>
                  <a:pt x="3662562" y="2633277"/>
                </a:cubicBezTo>
                <a:cubicBezTo>
                  <a:pt x="3357269" y="2624329"/>
                  <a:pt x="3220719" y="2644396"/>
                  <a:pt x="2927564" y="2633277"/>
                </a:cubicBezTo>
                <a:cubicBezTo>
                  <a:pt x="2634409" y="2622158"/>
                  <a:pt x="2493580" y="2615246"/>
                  <a:pt x="2282829" y="2633277"/>
                </a:cubicBezTo>
                <a:cubicBezTo>
                  <a:pt x="2072079" y="2651308"/>
                  <a:pt x="2019943" y="2639687"/>
                  <a:pt x="1773489" y="2633277"/>
                </a:cubicBezTo>
                <a:cubicBezTo>
                  <a:pt x="1527035" y="2626867"/>
                  <a:pt x="1480074" y="2618396"/>
                  <a:pt x="1219017" y="2633277"/>
                </a:cubicBezTo>
                <a:cubicBezTo>
                  <a:pt x="957960" y="2648158"/>
                  <a:pt x="623397" y="2645418"/>
                  <a:pt x="438888" y="2633277"/>
                </a:cubicBezTo>
                <a:cubicBezTo>
                  <a:pt x="212580" y="2629874"/>
                  <a:pt x="6262" y="2496241"/>
                  <a:pt x="0" y="2194389"/>
                </a:cubicBezTo>
                <a:cubicBezTo>
                  <a:pt x="-1221" y="2046869"/>
                  <a:pt x="11534" y="1810270"/>
                  <a:pt x="0" y="1644332"/>
                </a:cubicBezTo>
                <a:cubicBezTo>
                  <a:pt x="-11534" y="1478394"/>
                  <a:pt x="5737" y="1277177"/>
                  <a:pt x="0" y="1111830"/>
                </a:cubicBezTo>
                <a:cubicBezTo>
                  <a:pt x="-5737" y="946483"/>
                  <a:pt x="28425" y="688544"/>
                  <a:pt x="0" y="438888"/>
                </a:cubicBezTo>
                <a:close/>
              </a:path>
            </a:pathLst>
          </a:custGeom>
          <a:pattFill prst="lgGrid">
            <a:fgClr>
              <a:srgbClr val="FFEB85"/>
            </a:fgClr>
            <a:bgClr>
              <a:srgbClr val="F0E19A"/>
            </a:bgClr>
          </a:pattFill>
          <a:ln>
            <a:solidFill>
              <a:srgbClr val="EDEAD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rgbClr val="272727"/>
                </a:solidFill>
                <a:latin typeface="Constantia" panose="02030602050306030303" pitchFamily="18" charset="0"/>
              </a:rPr>
              <a:t>Nombre de Substances Dangereuses et encore Actives</a:t>
            </a:r>
          </a:p>
          <a:p>
            <a:pPr algn="ctr"/>
            <a:endParaRPr lang="fr-FR" sz="2000" dirty="0">
              <a:solidFill>
                <a:srgbClr val="272727"/>
              </a:solidFill>
              <a:latin typeface="Constantia" panose="02030602050306030303" pitchFamily="18" charset="0"/>
            </a:endParaRPr>
          </a:p>
          <a:p>
            <a:pPr algn="ctr"/>
            <a:r>
              <a:rPr lang="fr-FR" sz="2800" i="1" dirty="0">
                <a:solidFill>
                  <a:srgbClr val="272727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1 482</a:t>
            </a:r>
          </a:p>
        </p:txBody>
      </p:sp>
      <p:sp>
        <p:nvSpPr>
          <p:cNvPr id="22" name="Pensées 21">
            <a:extLst>
              <a:ext uri="{FF2B5EF4-FFF2-40B4-BE49-F238E27FC236}">
                <a16:creationId xmlns:a16="http://schemas.microsoft.com/office/drawing/2014/main" id="{BB467435-10DA-55E3-73BC-359CA01B0A71}"/>
              </a:ext>
            </a:extLst>
          </p:cNvPr>
          <p:cNvSpPr/>
          <p:nvPr/>
        </p:nvSpPr>
        <p:spPr>
          <a:xfrm rot="11237868">
            <a:off x="3951358" y="4540429"/>
            <a:ext cx="1974789" cy="1379319"/>
          </a:xfrm>
          <a:prstGeom prst="cloudCallout">
            <a:avLst/>
          </a:prstGeom>
          <a:solidFill>
            <a:srgbClr val="AC260F"/>
          </a:solidFill>
          <a:ln>
            <a:solidFill>
              <a:srgbClr val="EDEADB">
                <a:alpha val="32725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BA6FB4E-44CC-C55C-F580-A0A33DA53710}"/>
              </a:ext>
            </a:extLst>
          </p:cNvPr>
          <p:cNvSpPr txBox="1"/>
          <p:nvPr/>
        </p:nvSpPr>
        <p:spPr>
          <a:xfrm>
            <a:off x="4361743" y="5058403"/>
            <a:ext cx="134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EFFF0"/>
                </a:solidFill>
                <a:latin typeface="Constantia" panose="02030602050306030303" pitchFamily="18" charset="0"/>
                <a:ea typeface="SimSun" panose="02010600030101010101" pitchFamily="2" charset="-122"/>
              </a:rPr>
              <a:t>~ </a:t>
            </a:r>
            <a:r>
              <a:rPr lang="fr-FR" sz="2000" dirty="0">
                <a:solidFill>
                  <a:srgbClr val="FEFFF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4,67 %</a:t>
            </a:r>
          </a:p>
        </p:txBody>
      </p:sp>
      <p:sp>
        <p:nvSpPr>
          <p:cNvPr id="11" name="Entrée manuelle 10">
            <a:extLst>
              <a:ext uri="{FF2B5EF4-FFF2-40B4-BE49-F238E27FC236}">
                <a16:creationId xmlns:a16="http://schemas.microsoft.com/office/drawing/2014/main" id="{A8B398E3-F76E-6189-A133-44D075120786}"/>
              </a:ext>
            </a:extLst>
          </p:cNvPr>
          <p:cNvSpPr/>
          <p:nvPr/>
        </p:nvSpPr>
        <p:spPr>
          <a:xfrm>
            <a:off x="7226300" y="6444588"/>
            <a:ext cx="4965700" cy="41341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rgbClr val="EDEA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i="1" dirty="0">
                <a:solidFill>
                  <a:srgbClr val="FEFFF0"/>
                </a:solidFill>
                <a:latin typeface="Constantia" panose="02030602050306030303" pitchFamily="18" charset="0"/>
                <a:cs typeface="Aparajita" panose="02020603050405020304" pitchFamily="18" charset="0"/>
              </a:rPr>
              <a:t>Analyse générale de la Cosmétique et des Substances Chimiques</a:t>
            </a:r>
          </a:p>
        </p:txBody>
      </p:sp>
    </p:spTree>
    <p:extLst>
      <p:ext uri="{BB962C8B-B14F-4D97-AF65-F5344CB8AC3E}">
        <p14:creationId xmlns:p14="http://schemas.microsoft.com/office/powerpoint/2010/main" val="1826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9" grpId="1" animBg="1"/>
      <p:bldP spid="19" grpId="2" animBg="1"/>
      <p:bldP spid="19" grpId="3" animBg="1"/>
      <p:bldP spid="20" grpId="1"/>
      <p:bldP spid="20" grpId="2"/>
      <p:bldP spid="20" grpId="3"/>
      <p:bldP spid="21" grpId="0" animBg="1"/>
      <p:bldP spid="22" grpId="0" animBg="1"/>
      <p:bldP spid="2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25043</TotalTime>
  <Words>2395</Words>
  <Application>Microsoft Macintosh PowerPoint</Application>
  <PresentationFormat>Grand écran</PresentationFormat>
  <Paragraphs>692</Paragraphs>
  <Slides>53</Slides>
  <Notes>52</Notes>
  <HiddenSlides>5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3" baseType="lpstr">
      <vt:lpstr>SimSun</vt:lpstr>
      <vt:lpstr>Aparajita</vt:lpstr>
      <vt:lpstr>Aptos</vt:lpstr>
      <vt:lpstr>Aptos Display</vt:lpstr>
      <vt:lpstr>Arial</vt:lpstr>
      <vt:lpstr>Constantia</vt:lpstr>
      <vt:lpstr>Courier New</vt:lpstr>
      <vt:lpstr>Helvetica Neue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Laetitia GROSMOUGIN</dc:creator>
  <cp:lastModifiedBy>Laetitia GROSMOUGIN</cp:lastModifiedBy>
  <cp:revision>138</cp:revision>
  <dcterms:created xsi:type="dcterms:W3CDTF">2024-09-20T14:46:01Z</dcterms:created>
  <dcterms:modified xsi:type="dcterms:W3CDTF">2024-10-10T08:16:10Z</dcterms:modified>
</cp:coreProperties>
</file>